
<file path=[Content_Types].xml><?xml version="1.0" encoding="utf-8"?>
<Types xmlns="http://schemas.openxmlformats.org/package/2006/content-types">
  <Default Extension="png" ContentType="image/png"/>
  <Default Extension="jpeg" ContentType="image/jpe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477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clrMru>
    <a:srgbClr val="0070C0"/>
    <a:srgbClr val="FFFFFF"/>
    <a:srgbClr val="004060"/>
    <a:srgbClr val="003366"/>
    <a:srgbClr val="F8F8F8"/>
    <a:srgbClr val="777777"/>
    <a:srgbClr val="EAEAEA"/>
    <a:srgbClr val="00152A"/>
    <a:srgbClr val="C0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95" autoAdjust="0"/>
    <p:restoredTop sz="94704" autoAdjust="0"/>
  </p:normalViewPr>
  <p:slideViewPr>
    <p:cSldViewPr>
      <p:cViewPr varScale="1">
        <p:scale>
          <a:sx n="110" d="100"/>
          <a:sy n="110" d="100"/>
        </p:scale>
        <p:origin x="528" y="62"/>
      </p:cViewPr>
      <p:guideLst>
        <p:guide orient="horz" pos="162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4" d="100"/>
          <a:sy n="54" d="100"/>
        </p:scale>
        <p:origin x="-2862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1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12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EC3EC-28B1-438F-93FD-F890653B4800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13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8814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815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16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8C319-592B-4604-8379-677AD2D98A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8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0C18C319-592B-4604-8379-677AD2D98A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04863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04863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</p:spPr>
        <p:txBody>
          <a:bodyPr wrap="square" numCol="1" anchorCtr="0" compatLnSpc="1"/>
          <a:lstStyle>
            <a:lvl1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966470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966470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966470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966470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966470" fontAlgn="base">
              <a:spcBef>
                <a:spcPct val="0"/>
              </a:spcBef>
              <a:spcAft>
                <a:spcPct val="0"/>
              </a:spcAft>
            </a:pPr>
            <a:fld id="{F5BB81E4-0A06-4620-BC78-D7BDAEFF8EF9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5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6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0C18C319-592B-4604-8379-677AD2D98A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8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8927DC7C-EA85-41EA-BE8E-3BC04B9579CE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1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1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0C18C319-592B-4604-8379-677AD2D98A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3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3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0C18C319-592B-4604-8379-677AD2D98A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4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45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p>
            <a:endParaRPr lang="zh-CN" altLang="en-US"/>
          </a:p>
        </p:txBody>
      </p:sp>
      <p:sp>
        <p:nvSpPr>
          <p:cNvPr id="104874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5711C0B8-ACC3-4D91-8B38-72ED5A969CBF}" type="slidenum">
              <a:rPr lang="zh-CN" altLang="en-US" smtClean="0"/>
            </a:fld>
            <a:endParaRPr 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0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71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p>
            <a:endParaRPr lang="zh-CN" altLang="en-US"/>
          </a:p>
        </p:txBody>
      </p:sp>
      <p:sp>
        <p:nvSpPr>
          <p:cNvPr id="104877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5711C0B8-ACC3-4D91-8B38-72ED5A969CBF}" type="slidenum">
              <a:rPr lang="zh-CN" altLang="en-US" smtClean="0"/>
            </a:fld>
            <a:endParaRPr 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84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p>
            <a:endParaRPr lang="zh-CN" altLang="en-US"/>
          </a:p>
        </p:txBody>
      </p:sp>
      <p:sp>
        <p:nvSpPr>
          <p:cNvPr id="104878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5711C0B8-ACC3-4D91-8B38-72ED5A969CBF}" type="slidenum">
              <a:rPr lang="zh-CN" altLang="en-US" smtClean="0"/>
            </a:fld>
            <a:endParaRPr 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807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eaVert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808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p>
            <a:fld id="{CD74CBE9-1128-4CEF-AADF-EC6EFA3DBC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09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p>
            <a:endParaRPr lang="zh-CN" altLang="en-US"/>
          </a:p>
        </p:txBody>
      </p:sp>
      <p:sp>
        <p:nvSpPr>
          <p:cNvPr id="104881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/>
          <a:p>
            <a:fld id="{C3472C3F-B7D7-4AA3-87C9-9B3CB6B76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6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042"/>
            <a:ext cx="2057400" cy="4389999"/>
          </a:xfrm>
          <a:prstGeom prst="rect">
            <a:avLst/>
          </a:prstGeom>
        </p:spPr>
        <p:txBody>
          <a:bodyPr vert="eaVert"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787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042"/>
            <a:ext cx="6019800" cy="4389999"/>
          </a:xfrm>
          <a:prstGeom prst="rect">
            <a:avLst/>
          </a:prstGeom>
        </p:spPr>
        <p:txBody>
          <a:bodyPr vert="eaVert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788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p>
            <a:fld id="{CD74CBE9-1128-4CEF-AADF-EC6EFA3DBC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89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p>
            <a:endParaRPr lang="zh-CN" altLang="en-US"/>
          </a:p>
        </p:txBody>
      </p:sp>
      <p:sp>
        <p:nvSpPr>
          <p:cNvPr id="104879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/>
          <a:p>
            <a:fld id="{C3472C3F-B7D7-4AA3-87C9-9B3CB6B76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8" name="Title 8"/>
          <p:cNvSpPr>
            <a:spLocks noGrp="1"/>
          </p:cNvSpPr>
          <p:nvPr>
            <p:ph type="title"/>
          </p:nvPr>
        </p:nvSpPr>
        <p:spPr>
          <a:xfrm>
            <a:off x="273050" y="512920"/>
            <a:ext cx="6489700" cy="524037"/>
          </a:xfrm>
          <a:prstGeom prst="rect">
            <a:avLst/>
          </a:prstGeom>
        </p:spPr>
        <p:txBody>
          <a:bodyPr lIns="68580" tIns="34290" rIns="68580" bIns="34290"/>
          <a:lstStyle>
            <a:lvl1pPr algn="l"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48739" name="Text Placeholder 27"/>
          <p:cNvSpPr>
            <a:spLocks noGrp="1"/>
          </p:cNvSpPr>
          <p:nvPr>
            <p:ph type="body" sz="quarter" idx="25"/>
          </p:nvPr>
        </p:nvSpPr>
        <p:spPr>
          <a:xfrm>
            <a:off x="273050" y="940384"/>
            <a:ext cx="6489700" cy="285887"/>
          </a:xfrm>
          <a:prstGeom prst="rect">
            <a:avLst/>
          </a:prstGeom>
        </p:spPr>
        <p:txBody>
          <a:bodyPr lIns="68580" tIns="34290" rIns="68580" bIns="34290"/>
          <a:lstStyle>
            <a:lvl1pPr marL="0" indent="0" algn="l">
              <a:buNone/>
              <a:defRPr sz="900" baseline="0">
                <a:solidFill>
                  <a:schemeClr val="bg1">
                    <a:lumMod val="65000"/>
                  </a:schemeClr>
                </a:solidFill>
                <a:latin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">
    <p:spTree>
      <p:nvGrpSpPr>
        <p:cNvPr id="1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仅标题">
    <p:spTree>
      <p:nvGrpSpPr>
        <p:cNvPr id="1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 advTm="0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 advTm="0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仅标题">
    <p:spTree>
      <p:nvGrpSpPr>
        <p:cNvPr id="1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 advTm="0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五章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1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p>
            <a:fld id="{CD74CBE9-1128-4CEF-AADF-EC6EFA3DBC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92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p>
            <a:endParaRPr lang="zh-CN" altLang="en-US"/>
          </a:p>
        </p:txBody>
      </p:sp>
      <p:sp>
        <p:nvSpPr>
          <p:cNvPr id="1048793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/>
          <a:p>
            <a:fld id="{C3472C3F-B7D7-4AA3-87C9-9B3CB6B76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4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795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796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797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p>
            <a:fld id="{CD74CBE9-1128-4CEF-AADF-EC6EFA3DBC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98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p>
            <a:endParaRPr lang="zh-CN" altLang="en-US"/>
          </a:p>
        </p:txBody>
      </p:sp>
      <p:sp>
        <p:nvSpPr>
          <p:cNvPr id="1048799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/>
          <a:p>
            <a:fld id="{C3472C3F-B7D7-4AA3-87C9-9B3CB6B76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0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48801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8802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803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p>
            <a:fld id="{CD74CBE9-1128-4CEF-AADF-EC6EFA3DBC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04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p>
            <a:endParaRPr lang="zh-CN" altLang="en-US"/>
          </a:p>
        </p:txBody>
      </p:sp>
      <p:sp>
        <p:nvSpPr>
          <p:cNvPr id="1048805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/>
          <a:p>
            <a:fld id="{C3472C3F-B7D7-4AA3-87C9-9B3CB6B762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矩形 14"/>
          <p:cNvSpPr/>
          <p:nvPr userDrawn="1"/>
        </p:nvSpPr>
        <p:spPr>
          <a:xfrm>
            <a:off x="0" y="0"/>
            <a:ext cx="9144000" cy="51450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tags" Target="../tags/tag4.xml"/><Relationship Id="rId7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tags" Target="../tags/tag2.xml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4" Type="http://schemas.openxmlformats.org/officeDocument/2006/relationships/notesSlide" Target="../notesSlides/notesSlide1.xml"/><Relationship Id="rId23" Type="http://schemas.openxmlformats.org/officeDocument/2006/relationships/slideLayout" Target="../slideLayouts/slideLayout12.xml"/><Relationship Id="rId22" Type="http://schemas.openxmlformats.org/officeDocument/2006/relationships/tags" Target="../tags/tag16.xml"/><Relationship Id="rId21" Type="http://schemas.openxmlformats.org/officeDocument/2006/relationships/tags" Target="../tags/tag15.xml"/><Relationship Id="rId20" Type="http://schemas.openxmlformats.org/officeDocument/2006/relationships/tags" Target="../tags/tag14.xml"/><Relationship Id="rId2" Type="http://schemas.openxmlformats.org/officeDocument/2006/relationships/image" Target="../media/image1.png"/><Relationship Id="rId19" Type="http://schemas.openxmlformats.org/officeDocument/2006/relationships/tags" Target="../tags/tag13.xml"/><Relationship Id="rId18" Type="http://schemas.openxmlformats.org/officeDocument/2006/relationships/tags" Target="../tags/tag12.xml"/><Relationship Id="rId17" Type="http://schemas.openxmlformats.org/officeDocument/2006/relationships/tags" Target="../tags/tag11.xml"/><Relationship Id="rId16" Type="http://schemas.openxmlformats.org/officeDocument/2006/relationships/tags" Target="../tags/tag10.xml"/><Relationship Id="rId15" Type="http://schemas.openxmlformats.org/officeDocument/2006/relationships/tags" Target="../tags/tag9.xml"/><Relationship Id="rId14" Type="http://schemas.openxmlformats.org/officeDocument/2006/relationships/image" Target="../media/image4.png"/><Relationship Id="rId13" Type="http://schemas.openxmlformats.org/officeDocument/2006/relationships/tags" Target="../tags/tag8.xml"/><Relationship Id="rId12" Type="http://schemas.openxmlformats.org/officeDocument/2006/relationships/tags" Target="../tags/tag7.xml"/><Relationship Id="rId11" Type="http://schemas.openxmlformats.org/officeDocument/2006/relationships/tags" Target="../tags/tag6.xml"/><Relationship Id="rId10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A_图片 2" descr="C:\Documents and Settings\Administrator\桌面\14.pn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11044"/>
            <a:ext cx="9140825" cy="5136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7153" name="PA_开场前十分钟配 ppt 背景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 cstate="print"/>
          <a:stretch>
            <a:fillRect/>
          </a:stretch>
        </p:blipFill>
        <p:spPr>
          <a:xfrm>
            <a:off x="9468544" y="0"/>
            <a:ext cx="609600" cy="609600"/>
          </a:xfrm>
          <a:prstGeom prst="rect">
            <a:avLst/>
          </a:prstGeom>
        </p:spPr>
      </p:pic>
      <p:pic>
        <p:nvPicPr>
          <p:cNvPr id="2097154" name="PA_图片 2" descr="C:\Documents and Settings\Administrator\桌面\14.png"/>
          <p:cNvPicPr>
            <a:picLocks noChangeAspect="1" noChangeArrowheads="1"/>
          </p:cNvPicPr>
          <p:nvPr>
            <p:custDataLst>
              <p:tags r:id="rId7"/>
            </p:custDataLst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11044"/>
            <a:ext cx="9140825" cy="5136258"/>
          </a:xfrm>
          <a:prstGeom prst="rect">
            <a:avLst/>
          </a:prstGeom>
          <a:noFill/>
          <a:ln>
            <a:noFill/>
          </a:ln>
        </p:spPr>
      </p:pic>
      <p:sp>
        <p:nvSpPr>
          <p:cNvPr id="1048577" name="PA_矩形 14"/>
          <p:cNvSpPr/>
          <p:nvPr>
            <p:custDataLst>
              <p:tags r:id="rId8"/>
            </p:custDataLst>
          </p:nvPr>
        </p:nvSpPr>
        <p:spPr>
          <a:xfrm flipV="1">
            <a:off x="-36512" y="2522386"/>
            <a:ext cx="9144000" cy="3146502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097155" name="PA_图片 2" descr="C:\Users\Administrator\Desktop\微立体创业计划\001.png"/>
          <p:cNvPicPr>
            <a:picLocks noChangeAspect="1" noChangeArrowheads="1"/>
          </p:cNvPicPr>
          <p:nvPr>
            <p:custDataLst>
              <p:tags r:id="rId9"/>
            </p:custDataLst>
          </p:nvPr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907704" y="1159268"/>
            <a:ext cx="1789484" cy="1789483"/>
          </a:xfrm>
          <a:prstGeom prst="rect">
            <a:avLst/>
          </a:prstGeom>
          <a:noFill/>
          <a:effectLst/>
        </p:spPr>
      </p:pic>
      <p:pic>
        <p:nvPicPr>
          <p:cNvPr id="2097156" name="PA_图片 2" descr="C:\Users\Administrator\Desktop\微立体创业计划\001.png"/>
          <p:cNvPicPr>
            <a:picLocks noChangeAspect="1" noChangeArrowheads="1"/>
          </p:cNvPicPr>
          <p:nvPr>
            <p:custDataLst>
              <p:tags r:id="rId11"/>
            </p:custDataLst>
          </p:nvPr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586734" y="1133308"/>
            <a:ext cx="1789484" cy="1789483"/>
          </a:xfrm>
          <a:prstGeom prst="rect">
            <a:avLst/>
          </a:prstGeom>
          <a:noFill/>
          <a:effectLst/>
        </p:spPr>
      </p:pic>
      <p:pic>
        <p:nvPicPr>
          <p:cNvPr id="2097157" name="PA_图片 2" descr="C:\Users\Administrator\Desktop\微立体创业计划\001.png"/>
          <p:cNvPicPr>
            <a:picLocks noChangeAspect="1" noChangeArrowheads="1"/>
          </p:cNvPicPr>
          <p:nvPr>
            <p:custDataLst>
              <p:tags r:id="rId12"/>
            </p:custDataLst>
          </p:nvPr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5292080" y="1139515"/>
            <a:ext cx="1789484" cy="1789483"/>
          </a:xfrm>
          <a:prstGeom prst="rect">
            <a:avLst/>
          </a:prstGeom>
          <a:noFill/>
          <a:effectLst/>
        </p:spPr>
      </p:pic>
      <p:pic>
        <p:nvPicPr>
          <p:cNvPr id="2097158" name="PA_图片 3" descr="C:\Users\Administrator\Desktop\微立体创业计划\002.png"/>
          <p:cNvPicPr>
            <a:picLocks noChangeAspect="1" noChangeArrowheads="1"/>
          </p:cNvPicPr>
          <p:nvPr>
            <p:custDataLst>
              <p:tags r:id="rId13"/>
            </p:custDataLst>
          </p:nvPr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2051720" y="1283385"/>
            <a:ext cx="2028983" cy="2028983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</p:spPr>
      </p:pic>
      <p:pic>
        <p:nvPicPr>
          <p:cNvPr id="2097159" name="PA_图片 3" descr="C:\Users\Administrator\Desktop\微立体创业计划\002.png"/>
          <p:cNvPicPr>
            <a:picLocks noChangeAspect="1" noChangeArrowheads="1"/>
          </p:cNvPicPr>
          <p:nvPr>
            <p:custDataLst>
              <p:tags r:id="rId15"/>
            </p:custDataLst>
          </p:nvPr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744416" y="1276400"/>
            <a:ext cx="2028983" cy="2028983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</p:spPr>
      </p:pic>
      <p:pic>
        <p:nvPicPr>
          <p:cNvPr id="2097160" name="PA_图片 3" descr="C:\Users\Administrator\Desktop\微立体创业计划\002.png"/>
          <p:cNvPicPr>
            <a:picLocks noChangeAspect="1" noChangeArrowheads="1"/>
          </p:cNvPicPr>
          <p:nvPr>
            <p:custDataLst>
              <p:tags r:id="rId16"/>
            </p:custDataLst>
          </p:nvPr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5386934" y="1283385"/>
            <a:ext cx="2028983" cy="2028983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</p:spPr>
      </p:pic>
      <p:sp>
        <p:nvSpPr>
          <p:cNvPr id="1048578" name="PA_文本框 1"/>
          <p:cNvSpPr txBox="1"/>
          <p:nvPr>
            <p:custDataLst>
              <p:tags r:id="rId17"/>
            </p:custDataLst>
          </p:nvPr>
        </p:nvSpPr>
        <p:spPr>
          <a:xfrm>
            <a:off x="2577915" y="1715433"/>
            <a:ext cx="981507" cy="1262380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8000" dirty="0" smtClean="0">
                <a:solidFill>
                  <a:schemeClr val="accent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造字工房悦圆演示版常规体" pitchFamily="50" charset="-122"/>
                <a:ea typeface="造字工房悦圆演示版常规体" pitchFamily="50" charset="-122"/>
              </a:rPr>
              <a:t>七</a:t>
            </a:r>
            <a:endParaRPr lang="zh-CN" altLang="en-US" sz="8000" dirty="0">
              <a:solidFill>
                <a:schemeClr val="accent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造字工房悦圆演示版常规体" pitchFamily="50" charset="-122"/>
              <a:ea typeface="造字工房悦圆演示版常规体" pitchFamily="50" charset="-122"/>
            </a:endParaRPr>
          </a:p>
        </p:txBody>
      </p:sp>
      <p:sp>
        <p:nvSpPr>
          <p:cNvPr id="1048579" name="PA_文本框 1"/>
          <p:cNvSpPr txBox="1"/>
          <p:nvPr>
            <p:custDataLst>
              <p:tags r:id="rId18"/>
            </p:custDataLst>
          </p:nvPr>
        </p:nvSpPr>
        <p:spPr>
          <a:xfrm>
            <a:off x="4229814" y="1715433"/>
            <a:ext cx="981507" cy="1262380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8000" dirty="0" smtClean="0">
                <a:solidFill>
                  <a:schemeClr val="accent2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造字工房悦圆演示版常规体" pitchFamily="50" charset="-122"/>
                <a:ea typeface="造字工房悦圆演示版常规体" pitchFamily="50" charset="-122"/>
              </a:rPr>
              <a:t>仙</a:t>
            </a:r>
            <a:endParaRPr lang="zh-CN" altLang="en-US" sz="8000" dirty="0">
              <a:solidFill>
                <a:schemeClr val="accent2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造字工房悦圆演示版常规体" pitchFamily="50" charset="-122"/>
              <a:ea typeface="造字工房悦圆演示版常规体" pitchFamily="50" charset="-122"/>
            </a:endParaRPr>
          </a:p>
        </p:txBody>
      </p:sp>
      <p:sp>
        <p:nvSpPr>
          <p:cNvPr id="1048580" name="PA_文本框 1"/>
          <p:cNvSpPr txBox="1"/>
          <p:nvPr>
            <p:custDataLst>
              <p:tags r:id="rId19"/>
            </p:custDataLst>
          </p:nvPr>
        </p:nvSpPr>
        <p:spPr>
          <a:xfrm>
            <a:off x="5905465" y="1715433"/>
            <a:ext cx="981507" cy="1262380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8000" dirty="0" smtClean="0">
                <a:solidFill>
                  <a:schemeClr val="accent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造字工房悦圆演示版常规体" pitchFamily="50" charset="-122"/>
                <a:ea typeface="造字工房悦圆演示版常规体" pitchFamily="50" charset="-122"/>
              </a:rPr>
              <a:t>女</a:t>
            </a:r>
            <a:endParaRPr lang="zh-CN" altLang="en-US" sz="8000" dirty="0">
              <a:solidFill>
                <a:schemeClr val="accent3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造字工房悦圆演示版常规体" pitchFamily="50" charset="-122"/>
              <a:ea typeface="造字工房悦圆演示版常规体" pitchFamily="50" charset="-122"/>
            </a:endParaRPr>
          </a:p>
        </p:txBody>
      </p:sp>
      <p:sp>
        <p:nvSpPr>
          <p:cNvPr id="1048581" name="PA_文本框 35"/>
          <p:cNvSpPr txBox="1"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3684571" y="3537376"/>
            <a:ext cx="4177655" cy="4001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ctr" eaLnBrk="0" fontAlgn="ctr" hangingPunct="0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70000"/>
              <a:buFont typeface="Arial" panose="020B0604020202020204" pitchFamily="34" charset="0"/>
              <a:defRPr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algn="ctr" eaLnBrk="0" fontAlgn="ctr" hangingPunct="0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70000"/>
              <a:buFont typeface="Arial" panose="020B0604020202020204" pitchFamily="34" charset="0"/>
              <a:defRPr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algn="ctr" eaLnBrk="0" fontAlgn="ctr" hangingPunct="0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70000"/>
              <a:buFont typeface="Arial" panose="020B0604020202020204" pitchFamily="34" charset="0"/>
              <a:defRPr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algn="ctr" eaLnBrk="0" fontAlgn="ctr" hangingPunct="0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70000"/>
              <a:buFont typeface="Arial" panose="020B0604020202020204" pitchFamily="34" charset="0"/>
              <a:defRPr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dirty="0" smtClean="0">
                <a:solidFill>
                  <a:schemeClr val="bg1"/>
                </a:solidFill>
                <a:latin typeface="Verdana" panose="020B0604030504040204" pitchFamily="34" charset="0"/>
              </a:rPr>
              <a:t>智能天气预报</a:t>
            </a:r>
            <a:endParaRPr lang="en-US" altLang="zh-CN" sz="2000" dirty="0">
              <a:solidFill>
                <a:schemeClr val="bg1"/>
              </a:solidFill>
              <a:latin typeface="Verdana" panose="020B0604030504040204" pitchFamily="34" charset="0"/>
            </a:endParaRPr>
          </a:p>
        </p:txBody>
      </p:sp>
      <p:cxnSp>
        <p:nvCxnSpPr>
          <p:cNvPr id="3145728" name="PA_直接连接符 37"/>
          <p:cNvCxnSpPr/>
          <p:nvPr>
            <p:custDataLst>
              <p:tags r:id="rId21"/>
            </p:custDataLst>
          </p:nvPr>
        </p:nvCxnSpPr>
        <p:spPr>
          <a:xfrm>
            <a:off x="1835696" y="4095637"/>
            <a:ext cx="5648302" cy="0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dir="u"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97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0" fill="hold"/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1048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97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97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97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048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048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1048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048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145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250" fill="hold"/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250" fill="hold"/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numSld="5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97153"/>
                </p:tgtEl>
              </p:cMediaNode>
            </p:audio>
          </p:childTnLst>
        </p:cTn>
      </p:par>
    </p:tnLst>
    <p:bldLst>
      <p:bldP spid="1048577" grpId="0" animBg="1"/>
      <p:bldP spid="1048578" grpId="0"/>
      <p:bldP spid="1048579" grpId="0"/>
      <p:bldP spid="1048580" grpId="0"/>
      <p:bldP spid="104858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3" name="任意多边形 38"/>
          <p:cNvSpPr/>
          <p:nvPr/>
        </p:nvSpPr>
        <p:spPr>
          <a:xfrm>
            <a:off x="2195736" y="340296"/>
            <a:ext cx="6935564" cy="80626"/>
          </a:xfrm>
          <a:custGeom>
            <a:avLst/>
            <a:gdLst>
              <a:gd name="connsiteX0" fmla="*/ 8470900 w 8470900"/>
              <a:gd name="connsiteY0" fmla="*/ 177800 h 177800"/>
              <a:gd name="connsiteX1" fmla="*/ 0 w 8470900"/>
              <a:gd name="connsiteY1" fmla="*/ 177800 h 177800"/>
              <a:gd name="connsiteX2" fmla="*/ 0 w 8470900"/>
              <a:gd name="connsiteY2" fmla="*/ 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900" h="177800">
                <a:moveTo>
                  <a:pt x="8470900" y="177800"/>
                </a:moveTo>
                <a:lnTo>
                  <a:pt x="0" y="1778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74" name="Title 1"/>
          <p:cNvSpPr txBox="1"/>
          <p:nvPr/>
        </p:nvSpPr>
        <p:spPr>
          <a:xfrm>
            <a:off x="467544" y="152401"/>
            <a:ext cx="1728192" cy="467780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en-US" sz="2800" dirty="0">
              <a:solidFill>
                <a:schemeClr val="tx1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8" name="组合 41"/>
          <p:cNvGrpSpPr/>
          <p:nvPr/>
        </p:nvGrpSpPr>
        <p:grpSpPr>
          <a:xfrm>
            <a:off x="-123241" y="341172"/>
            <a:ext cx="742543" cy="79750"/>
            <a:chOff x="-123241" y="341172"/>
            <a:chExt cx="742543" cy="79750"/>
          </a:xfrm>
        </p:grpSpPr>
        <p:cxnSp>
          <p:nvCxnSpPr>
            <p:cNvPr id="3145760" name="直接连接符 42"/>
            <p:cNvCxnSpPr>
              <a:endCxn id="1048774" idx="1"/>
            </p:cNvCxnSpPr>
            <p:nvPr/>
          </p:nvCxnSpPr>
          <p:spPr>
            <a:xfrm>
              <a:off x="-123241" y="386290"/>
              <a:ext cx="590785" cy="1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75" name="矩形 43"/>
            <p:cNvSpPr/>
            <p:nvPr/>
          </p:nvSpPr>
          <p:spPr>
            <a:xfrm flipH="1">
              <a:off x="539552" y="341172"/>
              <a:ext cx="79750" cy="7975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9" name="组合 40"/>
          <p:cNvGrpSpPr/>
          <p:nvPr/>
        </p:nvGrpSpPr>
        <p:grpSpPr>
          <a:xfrm>
            <a:off x="2699312" y="988368"/>
            <a:ext cx="3312848" cy="3600688"/>
            <a:chOff x="2925054" y="699902"/>
            <a:chExt cx="3240000" cy="3240000"/>
          </a:xfrm>
        </p:grpSpPr>
        <p:grpSp>
          <p:nvGrpSpPr>
            <p:cNvPr id="110" name="组合 44"/>
            <p:cNvGrpSpPr/>
            <p:nvPr/>
          </p:nvGrpSpPr>
          <p:grpSpPr>
            <a:xfrm>
              <a:off x="2925054" y="699902"/>
              <a:ext cx="3240000" cy="3240000"/>
              <a:chOff x="2925054" y="699902"/>
              <a:chExt cx="3240000" cy="3240000"/>
            </a:xfrm>
          </p:grpSpPr>
          <p:grpSp>
            <p:nvGrpSpPr>
              <p:cNvPr id="111" name="组合 48"/>
              <p:cNvGrpSpPr/>
              <p:nvPr/>
            </p:nvGrpSpPr>
            <p:grpSpPr>
              <a:xfrm>
                <a:off x="3059832" y="807886"/>
                <a:ext cx="2988000" cy="2988000"/>
                <a:chOff x="4079036" y="1170483"/>
                <a:chExt cx="2988000" cy="2988000"/>
              </a:xfrm>
            </p:grpSpPr>
            <p:grpSp>
              <p:nvGrpSpPr>
                <p:cNvPr id="112" name="组合 50"/>
                <p:cNvGrpSpPr/>
                <p:nvPr/>
              </p:nvGrpSpPr>
              <p:grpSpPr>
                <a:xfrm>
                  <a:off x="4141914" y="1224483"/>
                  <a:ext cx="2880000" cy="2880000"/>
                  <a:chOff x="3184434" y="915566"/>
                  <a:chExt cx="2880000" cy="2880000"/>
                </a:xfrm>
              </p:grpSpPr>
              <p:sp>
                <p:nvSpPr>
                  <p:cNvPr id="1048776" name="椭圆 52"/>
                  <p:cNvSpPr/>
                  <p:nvPr/>
                </p:nvSpPr>
                <p:spPr>
                  <a:xfrm>
                    <a:off x="3184434" y="915566"/>
                    <a:ext cx="2880000" cy="2880000"/>
                  </a:xfrm>
                  <a:prstGeom prst="ellipse">
                    <a:avLst/>
                  </a:prstGeom>
                  <a:solidFill>
                    <a:srgbClr val="D9D9D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 sz="2400"/>
                  </a:p>
                </p:txBody>
              </p:sp>
              <p:sp>
                <p:nvSpPr>
                  <p:cNvPr id="1048777" name="椭圆 53"/>
                  <p:cNvSpPr/>
                  <p:nvPr/>
                </p:nvSpPr>
                <p:spPr>
                  <a:xfrm>
                    <a:off x="3463428" y="1203438"/>
                    <a:ext cx="2304256" cy="2304256"/>
                  </a:xfrm>
                  <a:prstGeom prst="ellipse">
                    <a:avLst/>
                  </a:prstGeom>
                  <a:blipFill>
                    <a:blip r:embed="rId1" cstate="print"/>
                    <a:stretch>
                      <a:fillRect/>
                    </a:stretch>
                  </a:blip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 sz="2400"/>
                  </a:p>
                </p:txBody>
              </p:sp>
            </p:grpSp>
            <p:sp>
              <p:nvSpPr>
                <p:cNvPr id="1048778" name="椭圆 16"/>
                <p:cNvSpPr/>
                <p:nvPr/>
              </p:nvSpPr>
              <p:spPr>
                <a:xfrm rot="5400000">
                  <a:off x="4079036" y="1170483"/>
                  <a:ext cx="2988000" cy="2988000"/>
                </a:xfrm>
                <a:custGeom>
                  <a:avLst/>
                  <a:gdLst>
                    <a:gd name="connsiteX0" fmla="*/ 0 w 3218828"/>
                    <a:gd name="connsiteY0" fmla="*/ 1609414 h 3218828"/>
                    <a:gd name="connsiteX1" fmla="*/ 1609414 w 3218828"/>
                    <a:gd name="connsiteY1" fmla="*/ 0 h 3218828"/>
                    <a:gd name="connsiteX2" fmla="*/ 3218828 w 3218828"/>
                    <a:gd name="connsiteY2" fmla="*/ 1609414 h 3218828"/>
                    <a:gd name="connsiteX3" fmla="*/ 1609414 w 3218828"/>
                    <a:gd name="connsiteY3" fmla="*/ 3218828 h 3218828"/>
                    <a:gd name="connsiteX4" fmla="*/ 0 w 3218828"/>
                    <a:gd name="connsiteY4" fmla="*/ 1609414 h 3218828"/>
                    <a:gd name="connsiteX0-1" fmla="*/ 1609414 w 3218828"/>
                    <a:gd name="connsiteY0-2" fmla="*/ 0 h 3218828"/>
                    <a:gd name="connsiteX1-3" fmla="*/ 3218828 w 3218828"/>
                    <a:gd name="connsiteY1-4" fmla="*/ 1609414 h 3218828"/>
                    <a:gd name="connsiteX2-5" fmla="*/ 1609414 w 3218828"/>
                    <a:gd name="connsiteY2-6" fmla="*/ 3218828 h 3218828"/>
                    <a:gd name="connsiteX3-7" fmla="*/ 0 w 3218828"/>
                    <a:gd name="connsiteY3-8" fmla="*/ 1609414 h 3218828"/>
                    <a:gd name="connsiteX4-9" fmla="*/ 1700854 w 3218828"/>
                    <a:gd name="connsiteY4-10" fmla="*/ 91440 h 3218828"/>
                    <a:gd name="connsiteX0-11" fmla="*/ 1609414 w 3218828"/>
                    <a:gd name="connsiteY0-12" fmla="*/ 0 h 3218828"/>
                    <a:gd name="connsiteX1-13" fmla="*/ 3218828 w 3218828"/>
                    <a:gd name="connsiteY1-14" fmla="*/ 1609414 h 3218828"/>
                    <a:gd name="connsiteX2-15" fmla="*/ 1609414 w 3218828"/>
                    <a:gd name="connsiteY2-16" fmla="*/ 3218828 h 3218828"/>
                    <a:gd name="connsiteX3-17" fmla="*/ 0 w 3218828"/>
                    <a:gd name="connsiteY3-18" fmla="*/ 1609414 h 321882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3218828" h="3218828">
                      <a:moveTo>
                        <a:pt x="1609414" y="0"/>
                      </a:moveTo>
                      <a:cubicBezTo>
                        <a:pt x="2498269" y="0"/>
                        <a:pt x="3218828" y="720559"/>
                        <a:pt x="3218828" y="1609414"/>
                      </a:cubicBezTo>
                      <a:cubicBezTo>
                        <a:pt x="3218828" y="2498269"/>
                        <a:pt x="2498269" y="3218828"/>
                        <a:pt x="1609414" y="3218828"/>
                      </a:cubicBezTo>
                      <a:cubicBezTo>
                        <a:pt x="720559" y="3218828"/>
                        <a:pt x="0" y="2498269"/>
                        <a:pt x="0" y="1609414"/>
                      </a:cubicBezTo>
                    </a:path>
                  </a:pathLst>
                </a:custGeom>
                <a:noFill/>
                <a:ln w="12700" cap="rnd">
                  <a:solidFill>
                    <a:schemeClr val="bg1">
                      <a:lumMod val="50000"/>
                    </a:schemeClr>
                  </a:solidFill>
                  <a:headEnd type="oval" w="sm" len="sm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240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1048779" name="椭圆 16"/>
              <p:cNvSpPr/>
              <p:nvPr/>
            </p:nvSpPr>
            <p:spPr>
              <a:xfrm flipH="1" flipV="1">
                <a:off x="2925054" y="699902"/>
                <a:ext cx="3240000" cy="3240000"/>
              </a:xfrm>
              <a:custGeom>
                <a:avLst/>
                <a:gdLst>
                  <a:gd name="connsiteX0" fmla="*/ 0 w 3218828"/>
                  <a:gd name="connsiteY0" fmla="*/ 1609414 h 3218828"/>
                  <a:gd name="connsiteX1" fmla="*/ 1609414 w 3218828"/>
                  <a:gd name="connsiteY1" fmla="*/ 0 h 3218828"/>
                  <a:gd name="connsiteX2" fmla="*/ 3218828 w 3218828"/>
                  <a:gd name="connsiteY2" fmla="*/ 1609414 h 3218828"/>
                  <a:gd name="connsiteX3" fmla="*/ 1609414 w 3218828"/>
                  <a:gd name="connsiteY3" fmla="*/ 3218828 h 3218828"/>
                  <a:gd name="connsiteX4" fmla="*/ 0 w 3218828"/>
                  <a:gd name="connsiteY4" fmla="*/ 1609414 h 3218828"/>
                  <a:gd name="connsiteX0-1" fmla="*/ 1609414 w 3218828"/>
                  <a:gd name="connsiteY0-2" fmla="*/ 0 h 3218828"/>
                  <a:gd name="connsiteX1-3" fmla="*/ 3218828 w 3218828"/>
                  <a:gd name="connsiteY1-4" fmla="*/ 1609414 h 3218828"/>
                  <a:gd name="connsiteX2-5" fmla="*/ 1609414 w 3218828"/>
                  <a:gd name="connsiteY2-6" fmla="*/ 3218828 h 3218828"/>
                  <a:gd name="connsiteX3-7" fmla="*/ 0 w 3218828"/>
                  <a:gd name="connsiteY3-8" fmla="*/ 1609414 h 3218828"/>
                  <a:gd name="connsiteX4-9" fmla="*/ 1700854 w 3218828"/>
                  <a:gd name="connsiteY4-10" fmla="*/ 91440 h 3218828"/>
                  <a:gd name="connsiteX0-11" fmla="*/ 1609414 w 3218828"/>
                  <a:gd name="connsiteY0-12" fmla="*/ 0 h 3218828"/>
                  <a:gd name="connsiteX1-13" fmla="*/ 3218828 w 3218828"/>
                  <a:gd name="connsiteY1-14" fmla="*/ 1609414 h 3218828"/>
                  <a:gd name="connsiteX2-15" fmla="*/ 1609414 w 3218828"/>
                  <a:gd name="connsiteY2-16" fmla="*/ 3218828 h 3218828"/>
                  <a:gd name="connsiteX3-17" fmla="*/ 0 w 3218828"/>
                  <a:gd name="connsiteY3-18" fmla="*/ 1609414 h 321882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3218828" h="3218828">
                    <a:moveTo>
                      <a:pt x="1609414" y="0"/>
                    </a:moveTo>
                    <a:cubicBezTo>
                      <a:pt x="2498269" y="0"/>
                      <a:pt x="3218828" y="720559"/>
                      <a:pt x="3218828" y="1609414"/>
                    </a:cubicBezTo>
                    <a:cubicBezTo>
                      <a:pt x="3218828" y="2498269"/>
                      <a:pt x="2498269" y="3218828"/>
                      <a:pt x="1609414" y="3218828"/>
                    </a:cubicBezTo>
                    <a:cubicBezTo>
                      <a:pt x="720559" y="3218828"/>
                      <a:pt x="0" y="2498269"/>
                      <a:pt x="0" y="1609414"/>
                    </a:cubicBezTo>
                  </a:path>
                </a:pathLst>
              </a:custGeom>
              <a:noFill/>
              <a:ln w="12700" cap="rnd">
                <a:solidFill>
                  <a:schemeClr val="bg1">
                    <a:lumMod val="50000"/>
                  </a:schemeClr>
                </a:solidFill>
                <a:headEnd type="oval" w="sm" len="sm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048780" name="圆角矩形 45"/>
            <p:cNvSpPr/>
            <p:nvPr/>
          </p:nvSpPr>
          <p:spPr>
            <a:xfrm>
              <a:off x="3571440" y="1779662"/>
              <a:ext cx="2088232" cy="1060659"/>
            </a:xfrm>
            <a:prstGeom prst="roundRect">
              <a:avLst>
                <a:gd name="adj" fmla="val 37187"/>
              </a:avLst>
            </a:pr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9" rIns="121917" bIns="60959" spcCol="0" rtlCol="0" anchor="ctr"/>
            <a:p>
              <a:pPr algn="ctr"/>
              <a:endParaRPr lang="zh-CN" altLang="en-US" sz="2400"/>
            </a:p>
          </p:txBody>
        </p:sp>
        <p:sp>
          <p:nvSpPr>
            <p:cNvPr id="1048781" name="TextBox 13"/>
            <p:cNvSpPr txBox="1"/>
            <p:nvPr/>
          </p:nvSpPr>
          <p:spPr>
            <a:xfrm>
              <a:off x="3826892" y="1625669"/>
              <a:ext cx="1523279" cy="141247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21917" tIns="60959" rIns="121917" bIns="60959" rtlCol="0">
              <a:spAutoFit/>
            </a:bodyPr>
            <a:p>
              <a:pPr algn="ctr"/>
              <a:r>
                <a:rPr lang="zh-CN" altLang="en-US" sz="4800" dirty="0">
                  <a:solidFill>
                    <a:srgbClr val="00A8E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站酷高端黑" pitchFamily="2" charset="-122"/>
                  <a:ea typeface="站酷高端黑" pitchFamily="2" charset="-122"/>
                </a:rPr>
                <a:t>感谢聆听</a:t>
              </a:r>
              <a:endParaRPr lang="zh-CN" altLang="en-US" sz="4800" dirty="0">
                <a:solidFill>
                  <a:srgbClr val="00A8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站酷高端黑" pitchFamily="2" charset="-122"/>
                <a:ea typeface="站酷高端黑" pitchFamily="2" charset="-122"/>
              </a:endParaRPr>
            </a:p>
          </p:txBody>
        </p:sp>
        <p:sp>
          <p:nvSpPr>
            <p:cNvPr id="1048782" name="椭圆 16"/>
            <p:cNvSpPr/>
            <p:nvPr/>
          </p:nvSpPr>
          <p:spPr>
            <a:xfrm rot="15793430" flipH="1" flipV="1">
              <a:off x="3150420" y="915887"/>
              <a:ext cx="2772000" cy="2772000"/>
            </a:xfrm>
            <a:custGeom>
              <a:avLst/>
              <a:gdLst>
                <a:gd name="connsiteX0" fmla="*/ 0 w 3218828"/>
                <a:gd name="connsiteY0" fmla="*/ 1609414 h 3218828"/>
                <a:gd name="connsiteX1" fmla="*/ 1609414 w 3218828"/>
                <a:gd name="connsiteY1" fmla="*/ 0 h 3218828"/>
                <a:gd name="connsiteX2" fmla="*/ 3218828 w 3218828"/>
                <a:gd name="connsiteY2" fmla="*/ 1609414 h 3218828"/>
                <a:gd name="connsiteX3" fmla="*/ 1609414 w 3218828"/>
                <a:gd name="connsiteY3" fmla="*/ 3218828 h 3218828"/>
                <a:gd name="connsiteX4" fmla="*/ 0 w 3218828"/>
                <a:gd name="connsiteY4" fmla="*/ 1609414 h 3218828"/>
                <a:gd name="connsiteX0-1" fmla="*/ 1609414 w 3218828"/>
                <a:gd name="connsiteY0-2" fmla="*/ 0 h 3218828"/>
                <a:gd name="connsiteX1-3" fmla="*/ 3218828 w 3218828"/>
                <a:gd name="connsiteY1-4" fmla="*/ 1609414 h 3218828"/>
                <a:gd name="connsiteX2-5" fmla="*/ 1609414 w 3218828"/>
                <a:gd name="connsiteY2-6" fmla="*/ 3218828 h 3218828"/>
                <a:gd name="connsiteX3-7" fmla="*/ 0 w 3218828"/>
                <a:gd name="connsiteY3-8" fmla="*/ 1609414 h 3218828"/>
                <a:gd name="connsiteX4-9" fmla="*/ 1700854 w 3218828"/>
                <a:gd name="connsiteY4-10" fmla="*/ 91440 h 3218828"/>
                <a:gd name="connsiteX0-11" fmla="*/ 1609414 w 3218828"/>
                <a:gd name="connsiteY0-12" fmla="*/ 0 h 3218828"/>
                <a:gd name="connsiteX1-13" fmla="*/ 3218828 w 3218828"/>
                <a:gd name="connsiteY1-14" fmla="*/ 1609414 h 3218828"/>
                <a:gd name="connsiteX2-15" fmla="*/ 1609414 w 3218828"/>
                <a:gd name="connsiteY2-16" fmla="*/ 3218828 h 3218828"/>
                <a:gd name="connsiteX3-17" fmla="*/ 0 w 3218828"/>
                <a:gd name="connsiteY3-18" fmla="*/ 1609414 h 32188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3218828" h="3218828">
                  <a:moveTo>
                    <a:pt x="1609414" y="0"/>
                  </a:moveTo>
                  <a:cubicBezTo>
                    <a:pt x="2498269" y="0"/>
                    <a:pt x="3218828" y="720559"/>
                    <a:pt x="3218828" y="1609414"/>
                  </a:cubicBezTo>
                  <a:cubicBezTo>
                    <a:pt x="3218828" y="2498269"/>
                    <a:pt x="2498269" y="3218828"/>
                    <a:pt x="1609414" y="3218828"/>
                  </a:cubicBezTo>
                  <a:cubicBezTo>
                    <a:pt x="720559" y="3218828"/>
                    <a:pt x="0" y="2498269"/>
                    <a:pt x="0" y="1609414"/>
                  </a:cubicBezTo>
                </a:path>
              </a:pathLst>
            </a:custGeom>
            <a:noFill/>
            <a:ln w="12700" cap="rnd">
              <a:solidFill>
                <a:schemeClr val="bg1">
                  <a:lumMod val="50000"/>
                </a:schemeClr>
              </a:solidFill>
              <a:head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8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8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73" grpId="0" animBg="1"/>
      <p:bldP spid="104877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2"/>
          <p:cNvGrpSpPr/>
          <p:nvPr/>
        </p:nvGrpSpPr>
        <p:grpSpPr>
          <a:xfrm>
            <a:off x="323528" y="876715"/>
            <a:ext cx="9893305" cy="3845463"/>
            <a:chOff x="1305425" y="1937365"/>
            <a:chExt cx="9893305" cy="3845463"/>
          </a:xfrm>
        </p:grpSpPr>
        <p:grpSp>
          <p:nvGrpSpPr>
            <p:cNvPr id="38" name="组合 1"/>
            <p:cNvGrpSpPr/>
            <p:nvPr/>
          </p:nvGrpSpPr>
          <p:grpSpPr>
            <a:xfrm>
              <a:off x="1305425" y="1937365"/>
              <a:ext cx="672148" cy="807816"/>
              <a:chOff x="1430689" y="1862755"/>
              <a:chExt cx="672148" cy="807816"/>
            </a:xfrm>
          </p:grpSpPr>
          <p:sp>
            <p:nvSpPr>
              <p:cNvPr id="1048585" name="等腰三角形 2"/>
              <p:cNvSpPr/>
              <p:nvPr/>
            </p:nvSpPr>
            <p:spPr>
              <a:xfrm rot="17527498">
                <a:off x="1345027" y="1948417"/>
                <a:ext cx="750324" cy="579000"/>
              </a:xfrm>
              <a:prstGeom prst="triangle">
                <a:avLst/>
              </a:prstGeom>
              <a:solidFill>
                <a:schemeClr val="accent3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048586" name="等腰三角形 3"/>
              <p:cNvSpPr/>
              <p:nvPr/>
            </p:nvSpPr>
            <p:spPr>
              <a:xfrm rot="14313681">
                <a:off x="1438175" y="2005909"/>
                <a:ext cx="750324" cy="579000"/>
              </a:xfrm>
              <a:prstGeom prst="triangle">
                <a:avLst/>
              </a:prstGeom>
              <a:solidFill>
                <a:schemeClr val="accent3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048587" name="椭圆 4"/>
            <p:cNvSpPr/>
            <p:nvPr/>
          </p:nvSpPr>
          <p:spPr>
            <a:xfrm>
              <a:off x="1377433" y="4929338"/>
              <a:ext cx="681266" cy="68126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588" name="椭圆 5"/>
            <p:cNvSpPr/>
            <p:nvPr/>
          </p:nvSpPr>
          <p:spPr>
            <a:xfrm>
              <a:off x="1361682" y="2945280"/>
              <a:ext cx="681266" cy="6436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589" name="椭圆 6"/>
            <p:cNvSpPr/>
            <p:nvPr/>
          </p:nvSpPr>
          <p:spPr>
            <a:xfrm>
              <a:off x="1345915" y="3921226"/>
              <a:ext cx="681266" cy="6812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590" name="Rectangle 11"/>
            <p:cNvSpPr/>
            <p:nvPr/>
          </p:nvSpPr>
          <p:spPr>
            <a:xfrm>
              <a:off x="2327443" y="4017721"/>
              <a:ext cx="4309834" cy="461661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p>
              <a:r>
                <a:rPr lang="zh-CN" altLang="en-US" sz="2400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口号：仙女下凡寻八戒</a:t>
              </a:r>
              <a:endParaRPr lang="en-US" altLang="zh-CN" sz="2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591" name="Rectangle 11"/>
            <p:cNvSpPr/>
            <p:nvPr/>
          </p:nvSpPr>
          <p:spPr>
            <a:xfrm>
              <a:off x="2392403" y="4980192"/>
              <a:ext cx="8806327" cy="80263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p>
              <a:r>
                <a:rPr lang="zh-CN" altLang="en-US" sz="2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组员：梁力心   </a:t>
              </a:r>
              <a:r>
                <a:rPr lang="zh-CN" altLang="en-US" sz="24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黄金</a:t>
              </a:r>
              <a:r>
                <a:rPr lang="zh-CN" altLang="en-US" sz="2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钟   </a:t>
              </a:r>
              <a:r>
                <a:rPr lang="zh-CN" altLang="en-US" sz="24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颜文韬   谢</a:t>
              </a:r>
              <a:r>
                <a:rPr lang="zh-CN" altLang="en-US" sz="2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子聪  </a:t>
              </a:r>
              <a:r>
                <a:rPr lang="en-US" altLang="zh-CN" sz="2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en-US" altLang="zh-CN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2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	</a:t>
              </a:r>
              <a:r>
                <a:rPr lang="zh-CN" altLang="en-US" sz="24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陈</a:t>
              </a:r>
              <a:r>
                <a:rPr lang="zh-CN" altLang="en-US" sz="2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保定 </a:t>
              </a:r>
              <a:r>
                <a:rPr lang="zh-CN" altLang="en-US" sz="24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 吴</a:t>
              </a:r>
              <a:r>
                <a:rPr lang="zh-CN" altLang="en-US" sz="2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佳</a:t>
              </a:r>
              <a:r>
                <a:rPr lang="zh-CN" altLang="en-US" sz="24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林  陈</a:t>
              </a:r>
              <a:r>
                <a:rPr lang="zh-CN" altLang="en-US" sz="2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旺</a:t>
              </a:r>
              <a:endParaRPr lang="zh-CN" alt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9" name="组 1"/>
            <p:cNvGrpSpPr/>
            <p:nvPr/>
          </p:nvGrpSpPr>
          <p:grpSpPr>
            <a:xfrm>
              <a:off x="1411324" y="5215707"/>
              <a:ext cx="548515" cy="439975"/>
              <a:chOff x="301625" y="1724025"/>
              <a:chExt cx="898525" cy="720725"/>
            </a:xfrm>
            <a:solidFill>
              <a:schemeClr val="bg1"/>
            </a:solidFill>
          </p:grpSpPr>
          <p:sp>
            <p:nvSpPr>
              <p:cNvPr id="1048592" name="Freeform 92"/>
              <p:cNvSpPr/>
              <p:nvPr/>
            </p:nvSpPr>
            <p:spPr bwMode="auto">
              <a:xfrm>
                <a:off x="927100" y="1743075"/>
                <a:ext cx="200025" cy="200025"/>
              </a:xfrm>
              <a:custGeom>
                <a:avLst/>
                <a:gdLst/>
                <a:ahLst/>
                <a:cxnLst>
                  <a:cxn ang="0">
                    <a:pos x="64" y="0"/>
                  </a:cxn>
                  <a:cxn ang="0">
                    <a:pos x="64" y="0"/>
                  </a:cxn>
                  <a:cxn ang="0">
                    <a:pos x="76" y="2"/>
                  </a:cxn>
                  <a:cxn ang="0">
                    <a:pos x="88" y="4"/>
                  </a:cxn>
                  <a:cxn ang="0">
                    <a:pos x="98" y="10"/>
                  </a:cxn>
                  <a:cxn ang="0">
                    <a:pos x="108" y="18"/>
                  </a:cxn>
                  <a:cxn ang="0">
                    <a:pos x="116" y="28"/>
                  </a:cxn>
                  <a:cxn ang="0">
                    <a:pos x="120" y="38"/>
                  </a:cxn>
                  <a:cxn ang="0">
                    <a:pos x="124" y="50"/>
                  </a:cxn>
                  <a:cxn ang="0">
                    <a:pos x="126" y="62"/>
                  </a:cxn>
                  <a:cxn ang="0">
                    <a:pos x="126" y="62"/>
                  </a:cxn>
                  <a:cxn ang="0">
                    <a:pos x="124" y="76"/>
                  </a:cxn>
                  <a:cxn ang="0">
                    <a:pos x="120" y="86"/>
                  </a:cxn>
                  <a:cxn ang="0">
                    <a:pos x="116" y="98"/>
                  </a:cxn>
                  <a:cxn ang="0">
                    <a:pos x="108" y="106"/>
                  </a:cxn>
                  <a:cxn ang="0">
                    <a:pos x="98" y="114"/>
                  </a:cxn>
                  <a:cxn ang="0">
                    <a:pos x="88" y="120"/>
                  </a:cxn>
                  <a:cxn ang="0">
                    <a:pos x="76" y="124"/>
                  </a:cxn>
                  <a:cxn ang="0">
                    <a:pos x="64" y="126"/>
                  </a:cxn>
                  <a:cxn ang="0">
                    <a:pos x="64" y="126"/>
                  </a:cxn>
                  <a:cxn ang="0">
                    <a:pos x="50" y="124"/>
                  </a:cxn>
                  <a:cxn ang="0">
                    <a:pos x="38" y="120"/>
                  </a:cxn>
                  <a:cxn ang="0">
                    <a:pos x="28" y="114"/>
                  </a:cxn>
                  <a:cxn ang="0">
                    <a:pos x="18" y="106"/>
                  </a:cxn>
                  <a:cxn ang="0">
                    <a:pos x="12" y="98"/>
                  </a:cxn>
                  <a:cxn ang="0">
                    <a:pos x="6" y="86"/>
                  </a:cxn>
                  <a:cxn ang="0">
                    <a:pos x="2" y="76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2" y="50"/>
                  </a:cxn>
                  <a:cxn ang="0">
                    <a:pos x="6" y="38"/>
                  </a:cxn>
                  <a:cxn ang="0">
                    <a:pos x="12" y="28"/>
                  </a:cxn>
                  <a:cxn ang="0">
                    <a:pos x="18" y="18"/>
                  </a:cxn>
                  <a:cxn ang="0">
                    <a:pos x="28" y="10"/>
                  </a:cxn>
                  <a:cxn ang="0">
                    <a:pos x="38" y="4"/>
                  </a:cxn>
                  <a:cxn ang="0">
                    <a:pos x="50" y="2"/>
                  </a:cxn>
                  <a:cxn ang="0">
                    <a:pos x="64" y="0"/>
                  </a:cxn>
                  <a:cxn ang="0">
                    <a:pos x="64" y="0"/>
                  </a:cxn>
                </a:cxnLst>
                <a:rect l="0" t="0" r="r" b="b"/>
                <a:pathLst>
                  <a:path w="126" h="126">
                    <a:moveTo>
                      <a:pt x="64" y="0"/>
                    </a:moveTo>
                    <a:lnTo>
                      <a:pt x="64" y="0"/>
                    </a:lnTo>
                    <a:lnTo>
                      <a:pt x="76" y="2"/>
                    </a:lnTo>
                    <a:lnTo>
                      <a:pt x="88" y="4"/>
                    </a:lnTo>
                    <a:lnTo>
                      <a:pt x="98" y="10"/>
                    </a:lnTo>
                    <a:lnTo>
                      <a:pt x="108" y="18"/>
                    </a:lnTo>
                    <a:lnTo>
                      <a:pt x="116" y="28"/>
                    </a:lnTo>
                    <a:lnTo>
                      <a:pt x="120" y="38"/>
                    </a:lnTo>
                    <a:lnTo>
                      <a:pt x="124" y="50"/>
                    </a:lnTo>
                    <a:lnTo>
                      <a:pt x="126" y="62"/>
                    </a:lnTo>
                    <a:lnTo>
                      <a:pt x="126" y="62"/>
                    </a:lnTo>
                    <a:lnTo>
                      <a:pt x="124" y="76"/>
                    </a:lnTo>
                    <a:lnTo>
                      <a:pt x="120" y="86"/>
                    </a:lnTo>
                    <a:lnTo>
                      <a:pt x="116" y="98"/>
                    </a:lnTo>
                    <a:lnTo>
                      <a:pt x="108" y="106"/>
                    </a:lnTo>
                    <a:lnTo>
                      <a:pt x="98" y="114"/>
                    </a:lnTo>
                    <a:lnTo>
                      <a:pt x="88" y="120"/>
                    </a:lnTo>
                    <a:lnTo>
                      <a:pt x="76" y="124"/>
                    </a:lnTo>
                    <a:lnTo>
                      <a:pt x="64" y="126"/>
                    </a:lnTo>
                    <a:lnTo>
                      <a:pt x="64" y="126"/>
                    </a:lnTo>
                    <a:lnTo>
                      <a:pt x="50" y="124"/>
                    </a:lnTo>
                    <a:lnTo>
                      <a:pt x="38" y="120"/>
                    </a:lnTo>
                    <a:lnTo>
                      <a:pt x="28" y="114"/>
                    </a:lnTo>
                    <a:lnTo>
                      <a:pt x="18" y="106"/>
                    </a:lnTo>
                    <a:lnTo>
                      <a:pt x="12" y="98"/>
                    </a:lnTo>
                    <a:lnTo>
                      <a:pt x="6" y="86"/>
                    </a:lnTo>
                    <a:lnTo>
                      <a:pt x="2" y="7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2" y="50"/>
                    </a:lnTo>
                    <a:lnTo>
                      <a:pt x="6" y="38"/>
                    </a:lnTo>
                    <a:lnTo>
                      <a:pt x="12" y="28"/>
                    </a:lnTo>
                    <a:lnTo>
                      <a:pt x="18" y="18"/>
                    </a:lnTo>
                    <a:lnTo>
                      <a:pt x="28" y="10"/>
                    </a:lnTo>
                    <a:lnTo>
                      <a:pt x="38" y="4"/>
                    </a:lnTo>
                    <a:lnTo>
                      <a:pt x="50" y="2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048593" name="Freeform 93"/>
              <p:cNvSpPr/>
              <p:nvPr/>
            </p:nvSpPr>
            <p:spPr bwMode="auto">
              <a:xfrm>
                <a:off x="365125" y="1825625"/>
                <a:ext cx="165100" cy="165100"/>
              </a:xfrm>
              <a:custGeom>
                <a:avLst/>
                <a:gdLst/>
                <a:ahLst/>
                <a:cxnLst>
                  <a:cxn ang="0">
                    <a:pos x="52" y="0"/>
                  </a:cxn>
                  <a:cxn ang="0">
                    <a:pos x="52" y="0"/>
                  </a:cxn>
                  <a:cxn ang="0">
                    <a:pos x="62" y="0"/>
                  </a:cxn>
                  <a:cxn ang="0">
                    <a:pos x="72" y="4"/>
                  </a:cxn>
                  <a:cxn ang="0">
                    <a:pos x="82" y="8"/>
                  </a:cxn>
                  <a:cxn ang="0">
                    <a:pos x="90" y="14"/>
                  </a:cxn>
                  <a:cxn ang="0">
                    <a:pos x="96" y="22"/>
                  </a:cxn>
                  <a:cxn ang="0">
                    <a:pos x="100" y="32"/>
                  </a:cxn>
                  <a:cxn ang="0">
                    <a:pos x="104" y="42"/>
                  </a:cxn>
                  <a:cxn ang="0">
                    <a:pos x="104" y="52"/>
                  </a:cxn>
                  <a:cxn ang="0">
                    <a:pos x="104" y="52"/>
                  </a:cxn>
                  <a:cxn ang="0">
                    <a:pos x="104" y="62"/>
                  </a:cxn>
                  <a:cxn ang="0">
                    <a:pos x="100" y="72"/>
                  </a:cxn>
                  <a:cxn ang="0">
                    <a:pos x="96" y="82"/>
                  </a:cxn>
                  <a:cxn ang="0">
                    <a:pos x="90" y="90"/>
                  </a:cxn>
                  <a:cxn ang="0">
                    <a:pos x="82" y="96"/>
                  </a:cxn>
                  <a:cxn ang="0">
                    <a:pos x="72" y="100"/>
                  </a:cxn>
                  <a:cxn ang="0">
                    <a:pos x="62" y="104"/>
                  </a:cxn>
                  <a:cxn ang="0">
                    <a:pos x="52" y="104"/>
                  </a:cxn>
                  <a:cxn ang="0">
                    <a:pos x="52" y="104"/>
                  </a:cxn>
                  <a:cxn ang="0">
                    <a:pos x="42" y="104"/>
                  </a:cxn>
                  <a:cxn ang="0">
                    <a:pos x="32" y="100"/>
                  </a:cxn>
                  <a:cxn ang="0">
                    <a:pos x="22" y="96"/>
                  </a:cxn>
                  <a:cxn ang="0">
                    <a:pos x="14" y="90"/>
                  </a:cxn>
                  <a:cxn ang="0">
                    <a:pos x="8" y="82"/>
                  </a:cxn>
                  <a:cxn ang="0">
                    <a:pos x="4" y="72"/>
                  </a:cxn>
                  <a:cxn ang="0">
                    <a:pos x="0" y="62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0" y="42"/>
                  </a:cxn>
                  <a:cxn ang="0">
                    <a:pos x="4" y="32"/>
                  </a:cxn>
                  <a:cxn ang="0">
                    <a:pos x="8" y="22"/>
                  </a:cxn>
                  <a:cxn ang="0">
                    <a:pos x="14" y="14"/>
                  </a:cxn>
                  <a:cxn ang="0">
                    <a:pos x="22" y="8"/>
                  </a:cxn>
                  <a:cxn ang="0">
                    <a:pos x="32" y="4"/>
                  </a:cxn>
                  <a:cxn ang="0">
                    <a:pos x="42" y="0"/>
                  </a:cxn>
                  <a:cxn ang="0">
                    <a:pos x="52" y="0"/>
                  </a:cxn>
                  <a:cxn ang="0">
                    <a:pos x="52" y="0"/>
                  </a:cxn>
                </a:cxnLst>
                <a:rect l="0" t="0" r="r" b="b"/>
                <a:pathLst>
                  <a:path w="104" h="104">
                    <a:moveTo>
                      <a:pt x="52" y="0"/>
                    </a:moveTo>
                    <a:lnTo>
                      <a:pt x="52" y="0"/>
                    </a:lnTo>
                    <a:lnTo>
                      <a:pt x="62" y="0"/>
                    </a:lnTo>
                    <a:lnTo>
                      <a:pt x="72" y="4"/>
                    </a:lnTo>
                    <a:lnTo>
                      <a:pt x="82" y="8"/>
                    </a:lnTo>
                    <a:lnTo>
                      <a:pt x="90" y="14"/>
                    </a:lnTo>
                    <a:lnTo>
                      <a:pt x="96" y="22"/>
                    </a:lnTo>
                    <a:lnTo>
                      <a:pt x="100" y="32"/>
                    </a:lnTo>
                    <a:lnTo>
                      <a:pt x="104" y="42"/>
                    </a:lnTo>
                    <a:lnTo>
                      <a:pt x="104" y="52"/>
                    </a:lnTo>
                    <a:lnTo>
                      <a:pt x="104" y="52"/>
                    </a:lnTo>
                    <a:lnTo>
                      <a:pt x="104" y="62"/>
                    </a:lnTo>
                    <a:lnTo>
                      <a:pt x="100" y="72"/>
                    </a:lnTo>
                    <a:lnTo>
                      <a:pt x="96" y="82"/>
                    </a:lnTo>
                    <a:lnTo>
                      <a:pt x="90" y="90"/>
                    </a:lnTo>
                    <a:lnTo>
                      <a:pt x="82" y="96"/>
                    </a:lnTo>
                    <a:lnTo>
                      <a:pt x="72" y="100"/>
                    </a:lnTo>
                    <a:lnTo>
                      <a:pt x="62" y="104"/>
                    </a:lnTo>
                    <a:lnTo>
                      <a:pt x="52" y="104"/>
                    </a:lnTo>
                    <a:lnTo>
                      <a:pt x="52" y="104"/>
                    </a:lnTo>
                    <a:lnTo>
                      <a:pt x="42" y="104"/>
                    </a:lnTo>
                    <a:lnTo>
                      <a:pt x="32" y="100"/>
                    </a:lnTo>
                    <a:lnTo>
                      <a:pt x="22" y="96"/>
                    </a:lnTo>
                    <a:lnTo>
                      <a:pt x="14" y="90"/>
                    </a:lnTo>
                    <a:lnTo>
                      <a:pt x="8" y="82"/>
                    </a:lnTo>
                    <a:lnTo>
                      <a:pt x="4" y="72"/>
                    </a:lnTo>
                    <a:lnTo>
                      <a:pt x="0" y="62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42"/>
                    </a:lnTo>
                    <a:lnTo>
                      <a:pt x="4" y="32"/>
                    </a:lnTo>
                    <a:lnTo>
                      <a:pt x="8" y="22"/>
                    </a:lnTo>
                    <a:lnTo>
                      <a:pt x="14" y="14"/>
                    </a:lnTo>
                    <a:lnTo>
                      <a:pt x="22" y="8"/>
                    </a:lnTo>
                    <a:lnTo>
                      <a:pt x="32" y="4"/>
                    </a:lnTo>
                    <a:lnTo>
                      <a:pt x="42" y="0"/>
                    </a:lnTo>
                    <a:lnTo>
                      <a:pt x="52" y="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048594" name="Freeform 94"/>
              <p:cNvSpPr/>
              <p:nvPr/>
            </p:nvSpPr>
            <p:spPr bwMode="auto">
              <a:xfrm>
                <a:off x="546100" y="2085975"/>
                <a:ext cx="47625" cy="123825"/>
              </a:xfrm>
              <a:custGeom>
                <a:avLst/>
                <a:gdLst/>
                <a:ahLst/>
                <a:cxnLst>
                  <a:cxn ang="0">
                    <a:pos x="2" y="68"/>
                  </a:cxn>
                  <a:cxn ang="0">
                    <a:pos x="2" y="68"/>
                  </a:cxn>
                  <a:cxn ang="0">
                    <a:pos x="4" y="72"/>
                  </a:cxn>
                  <a:cxn ang="0">
                    <a:pos x="8" y="76"/>
                  </a:cxn>
                  <a:cxn ang="0">
                    <a:pos x="12" y="78"/>
                  </a:cxn>
                  <a:cxn ang="0">
                    <a:pos x="18" y="78"/>
                  </a:cxn>
                  <a:cxn ang="0">
                    <a:pos x="18" y="78"/>
                  </a:cxn>
                  <a:cxn ang="0">
                    <a:pos x="24" y="76"/>
                  </a:cxn>
                  <a:cxn ang="0">
                    <a:pos x="26" y="72"/>
                  </a:cxn>
                  <a:cxn ang="0">
                    <a:pos x="30" y="68"/>
                  </a:cxn>
                  <a:cxn ang="0">
                    <a:pos x="30" y="62"/>
                  </a:cxn>
                  <a:cxn ang="0">
                    <a:pos x="30" y="62"/>
                  </a:cxn>
                  <a:cxn ang="0">
                    <a:pos x="24" y="38"/>
                  </a:cxn>
                  <a:cxn ang="0">
                    <a:pos x="20" y="2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30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2" y="68"/>
                  </a:cxn>
                  <a:cxn ang="0">
                    <a:pos x="2" y="68"/>
                  </a:cxn>
                </a:cxnLst>
                <a:rect l="0" t="0" r="r" b="b"/>
                <a:pathLst>
                  <a:path w="30" h="78">
                    <a:moveTo>
                      <a:pt x="2" y="68"/>
                    </a:moveTo>
                    <a:lnTo>
                      <a:pt x="2" y="68"/>
                    </a:lnTo>
                    <a:lnTo>
                      <a:pt x="4" y="72"/>
                    </a:lnTo>
                    <a:lnTo>
                      <a:pt x="8" y="76"/>
                    </a:lnTo>
                    <a:lnTo>
                      <a:pt x="12" y="78"/>
                    </a:lnTo>
                    <a:lnTo>
                      <a:pt x="18" y="78"/>
                    </a:lnTo>
                    <a:lnTo>
                      <a:pt x="18" y="78"/>
                    </a:lnTo>
                    <a:lnTo>
                      <a:pt x="24" y="76"/>
                    </a:lnTo>
                    <a:lnTo>
                      <a:pt x="26" y="72"/>
                    </a:lnTo>
                    <a:lnTo>
                      <a:pt x="30" y="68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24" y="38"/>
                    </a:lnTo>
                    <a:lnTo>
                      <a:pt x="20" y="2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30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2" y="68"/>
                    </a:lnTo>
                    <a:lnTo>
                      <a:pt x="2" y="6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048595" name="Freeform 95"/>
              <p:cNvSpPr/>
              <p:nvPr/>
            </p:nvSpPr>
            <p:spPr bwMode="auto">
              <a:xfrm>
                <a:off x="301625" y="2006600"/>
                <a:ext cx="244475" cy="368300"/>
              </a:xfrm>
              <a:custGeom>
                <a:avLst/>
                <a:gdLst/>
                <a:ahLst/>
                <a:cxnLst>
                  <a:cxn ang="0">
                    <a:pos x="138" y="146"/>
                  </a:cxn>
                  <a:cxn ang="0">
                    <a:pos x="130" y="132"/>
                  </a:cxn>
                  <a:cxn ang="0">
                    <a:pos x="130" y="116"/>
                  </a:cxn>
                  <a:cxn ang="0">
                    <a:pos x="134" y="92"/>
                  </a:cxn>
                  <a:cxn ang="0">
                    <a:pos x="140" y="62"/>
                  </a:cxn>
                  <a:cxn ang="0">
                    <a:pos x="140" y="56"/>
                  </a:cxn>
                  <a:cxn ang="0">
                    <a:pos x="142" y="60"/>
                  </a:cxn>
                  <a:cxn ang="0">
                    <a:pos x="148" y="42"/>
                  </a:cxn>
                  <a:cxn ang="0">
                    <a:pos x="154" y="22"/>
                  </a:cxn>
                  <a:cxn ang="0">
                    <a:pos x="144" y="12"/>
                  </a:cxn>
                  <a:cxn ang="0">
                    <a:pos x="122" y="4"/>
                  </a:cxn>
                  <a:cxn ang="0">
                    <a:pos x="92" y="0"/>
                  </a:cxn>
                  <a:cxn ang="0">
                    <a:pos x="62" y="4"/>
                  </a:cxn>
                  <a:cxn ang="0">
                    <a:pos x="40" y="12"/>
                  </a:cxn>
                  <a:cxn ang="0">
                    <a:pos x="30" y="20"/>
                  </a:cxn>
                  <a:cxn ang="0">
                    <a:pos x="18" y="46"/>
                  </a:cxn>
                  <a:cxn ang="0">
                    <a:pos x="4" y="92"/>
                  </a:cxn>
                  <a:cxn ang="0">
                    <a:pos x="0" y="112"/>
                  </a:cxn>
                  <a:cxn ang="0">
                    <a:pos x="2" y="124"/>
                  </a:cxn>
                  <a:cxn ang="0">
                    <a:pos x="12" y="128"/>
                  </a:cxn>
                  <a:cxn ang="0">
                    <a:pos x="14" y="128"/>
                  </a:cxn>
                  <a:cxn ang="0">
                    <a:pos x="18" y="128"/>
                  </a:cxn>
                  <a:cxn ang="0">
                    <a:pos x="26" y="122"/>
                  </a:cxn>
                  <a:cxn ang="0">
                    <a:pos x="28" y="116"/>
                  </a:cxn>
                  <a:cxn ang="0">
                    <a:pos x="44" y="52"/>
                  </a:cxn>
                  <a:cxn ang="0">
                    <a:pos x="44" y="62"/>
                  </a:cxn>
                  <a:cxn ang="0">
                    <a:pos x="44" y="102"/>
                  </a:cxn>
                  <a:cxn ang="0">
                    <a:pos x="44" y="102"/>
                  </a:cxn>
                  <a:cxn ang="0">
                    <a:pos x="46" y="216"/>
                  </a:cxn>
                  <a:cxn ang="0">
                    <a:pos x="48" y="222"/>
                  </a:cxn>
                  <a:cxn ang="0">
                    <a:pos x="58" y="230"/>
                  </a:cxn>
                  <a:cxn ang="0">
                    <a:pos x="64" y="232"/>
                  </a:cxn>
                  <a:cxn ang="0">
                    <a:pos x="64" y="232"/>
                  </a:cxn>
                  <a:cxn ang="0">
                    <a:pos x="76" y="226"/>
                  </a:cxn>
                  <a:cxn ang="0">
                    <a:pos x="80" y="214"/>
                  </a:cxn>
                  <a:cxn ang="0">
                    <a:pos x="78" y="168"/>
                  </a:cxn>
                  <a:cxn ang="0">
                    <a:pos x="76" y="122"/>
                  </a:cxn>
                  <a:cxn ang="0">
                    <a:pos x="106" y="122"/>
                  </a:cxn>
                  <a:cxn ang="0">
                    <a:pos x="106" y="168"/>
                  </a:cxn>
                  <a:cxn ang="0">
                    <a:pos x="104" y="214"/>
                  </a:cxn>
                  <a:cxn ang="0">
                    <a:pos x="108" y="226"/>
                  </a:cxn>
                  <a:cxn ang="0">
                    <a:pos x="118" y="232"/>
                  </a:cxn>
                  <a:cxn ang="0">
                    <a:pos x="120" y="232"/>
                  </a:cxn>
                  <a:cxn ang="0">
                    <a:pos x="126" y="230"/>
                  </a:cxn>
                  <a:cxn ang="0">
                    <a:pos x="134" y="222"/>
                  </a:cxn>
                  <a:cxn ang="0">
                    <a:pos x="136" y="216"/>
                  </a:cxn>
                  <a:cxn ang="0">
                    <a:pos x="140" y="148"/>
                  </a:cxn>
                  <a:cxn ang="0">
                    <a:pos x="138" y="146"/>
                  </a:cxn>
                </a:cxnLst>
                <a:rect l="0" t="0" r="r" b="b"/>
                <a:pathLst>
                  <a:path w="154" h="232">
                    <a:moveTo>
                      <a:pt x="138" y="146"/>
                    </a:moveTo>
                    <a:lnTo>
                      <a:pt x="138" y="146"/>
                    </a:lnTo>
                    <a:lnTo>
                      <a:pt x="134" y="140"/>
                    </a:lnTo>
                    <a:lnTo>
                      <a:pt x="130" y="132"/>
                    </a:lnTo>
                    <a:lnTo>
                      <a:pt x="130" y="124"/>
                    </a:lnTo>
                    <a:lnTo>
                      <a:pt x="130" y="116"/>
                    </a:lnTo>
                    <a:lnTo>
                      <a:pt x="130" y="116"/>
                    </a:lnTo>
                    <a:lnTo>
                      <a:pt x="134" y="92"/>
                    </a:lnTo>
                    <a:lnTo>
                      <a:pt x="140" y="66"/>
                    </a:lnTo>
                    <a:lnTo>
                      <a:pt x="140" y="62"/>
                    </a:lnTo>
                    <a:lnTo>
                      <a:pt x="140" y="62"/>
                    </a:lnTo>
                    <a:lnTo>
                      <a:pt x="140" y="56"/>
                    </a:lnTo>
                    <a:lnTo>
                      <a:pt x="140" y="56"/>
                    </a:lnTo>
                    <a:lnTo>
                      <a:pt x="142" y="60"/>
                    </a:lnTo>
                    <a:lnTo>
                      <a:pt x="142" y="60"/>
                    </a:lnTo>
                    <a:lnTo>
                      <a:pt x="148" y="42"/>
                    </a:lnTo>
                    <a:lnTo>
                      <a:pt x="154" y="22"/>
                    </a:lnTo>
                    <a:lnTo>
                      <a:pt x="154" y="22"/>
                    </a:lnTo>
                    <a:lnTo>
                      <a:pt x="144" y="12"/>
                    </a:lnTo>
                    <a:lnTo>
                      <a:pt x="144" y="12"/>
                    </a:lnTo>
                    <a:lnTo>
                      <a:pt x="134" y="8"/>
                    </a:lnTo>
                    <a:lnTo>
                      <a:pt x="122" y="4"/>
                    </a:lnTo>
                    <a:lnTo>
                      <a:pt x="108" y="2"/>
                    </a:lnTo>
                    <a:lnTo>
                      <a:pt x="92" y="0"/>
                    </a:lnTo>
                    <a:lnTo>
                      <a:pt x="76" y="2"/>
                    </a:lnTo>
                    <a:lnTo>
                      <a:pt x="62" y="4"/>
                    </a:lnTo>
                    <a:lnTo>
                      <a:pt x="50" y="8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30" y="20"/>
                    </a:lnTo>
                    <a:lnTo>
                      <a:pt x="24" y="32"/>
                    </a:lnTo>
                    <a:lnTo>
                      <a:pt x="18" y="46"/>
                    </a:lnTo>
                    <a:lnTo>
                      <a:pt x="12" y="62"/>
                    </a:lnTo>
                    <a:lnTo>
                      <a:pt x="4" y="92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8"/>
                    </a:lnTo>
                    <a:lnTo>
                      <a:pt x="2" y="124"/>
                    </a:lnTo>
                    <a:lnTo>
                      <a:pt x="6" y="126"/>
                    </a:lnTo>
                    <a:lnTo>
                      <a:pt x="12" y="128"/>
                    </a:lnTo>
                    <a:lnTo>
                      <a:pt x="12" y="128"/>
                    </a:lnTo>
                    <a:lnTo>
                      <a:pt x="14" y="128"/>
                    </a:lnTo>
                    <a:lnTo>
                      <a:pt x="14" y="128"/>
                    </a:lnTo>
                    <a:lnTo>
                      <a:pt x="18" y="128"/>
                    </a:lnTo>
                    <a:lnTo>
                      <a:pt x="24" y="126"/>
                    </a:lnTo>
                    <a:lnTo>
                      <a:pt x="26" y="122"/>
                    </a:lnTo>
                    <a:lnTo>
                      <a:pt x="28" y="116"/>
                    </a:lnTo>
                    <a:lnTo>
                      <a:pt x="28" y="116"/>
                    </a:lnTo>
                    <a:lnTo>
                      <a:pt x="34" y="82"/>
                    </a:lnTo>
                    <a:lnTo>
                      <a:pt x="44" y="52"/>
                    </a:lnTo>
                    <a:lnTo>
                      <a:pt x="44" y="52"/>
                    </a:lnTo>
                    <a:lnTo>
                      <a:pt x="44" y="62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162"/>
                    </a:lnTo>
                    <a:lnTo>
                      <a:pt x="46" y="216"/>
                    </a:lnTo>
                    <a:lnTo>
                      <a:pt x="46" y="216"/>
                    </a:lnTo>
                    <a:lnTo>
                      <a:pt x="48" y="222"/>
                    </a:lnTo>
                    <a:lnTo>
                      <a:pt x="52" y="228"/>
                    </a:lnTo>
                    <a:lnTo>
                      <a:pt x="58" y="230"/>
                    </a:lnTo>
                    <a:lnTo>
                      <a:pt x="64" y="232"/>
                    </a:lnTo>
                    <a:lnTo>
                      <a:pt x="64" y="232"/>
                    </a:lnTo>
                    <a:lnTo>
                      <a:pt x="64" y="232"/>
                    </a:lnTo>
                    <a:lnTo>
                      <a:pt x="64" y="232"/>
                    </a:lnTo>
                    <a:lnTo>
                      <a:pt x="70" y="230"/>
                    </a:lnTo>
                    <a:lnTo>
                      <a:pt x="76" y="226"/>
                    </a:lnTo>
                    <a:lnTo>
                      <a:pt x="80" y="220"/>
                    </a:lnTo>
                    <a:lnTo>
                      <a:pt x="80" y="214"/>
                    </a:lnTo>
                    <a:lnTo>
                      <a:pt x="80" y="214"/>
                    </a:lnTo>
                    <a:lnTo>
                      <a:pt x="78" y="168"/>
                    </a:lnTo>
                    <a:lnTo>
                      <a:pt x="76" y="122"/>
                    </a:lnTo>
                    <a:lnTo>
                      <a:pt x="76" y="122"/>
                    </a:lnTo>
                    <a:lnTo>
                      <a:pt x="92" y="122"/>
                    </a:lnTo>
                    <a:lnTo>
                      <a:pt x="106" y="122"/>
                    </a:lnTo>
                    <a:lnTo>
                      <a:pt x="106" y="122"/>
                    </a:lnTo>
                    <a:lnTo>
                      <a:pt x="106" y="168"/>
                    </a:lnTo>
                    <a:lnTo>
                      <a:pt x="104" y="214"/>
                    </a:lnTo>
                    <a:lnTo>
                      <a:pt x="104" y="214"/>
                    </a:lnTo>
                    <a:lnTo>
                      <a:pt x="104" y="220"/>
                    </a:lnTo>
                    <a:lnTo>
                      <a:pt x="108" y="226"/>
                    </a:lnTo>
                    <a:lnTo>
                      <a:pt x="112" y="230"/>
                    </a:lnTo>
                    <a:lnTo>
                      <a:pt x="118" y="232"/>
                    </a:lnTo>
                    <a:lnTo>
                      <a:pt x="118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6" y="230"/>
                    </a:lnTo>
                    <a:lnTo>
                      <a:pt x="132" y="228"/>
                    </a:lnTo>
                    <a:lnTo>
                      <a:pt x="134" y="222"/>
                    </a:lnTo>
                    <a:lnTo>
                      <a:pt x="136" y="216"/>
                    </a:lnTo>
                    <a:lnTo>
                      <a:pt x="136" y="216"/>
                    </a:lnTo>
                    <a:lnTo>
                      <a:pt x="140" y="148"/>
                    </a:lnTo>
                    <a:lnTo>
                      <a:pt x="140" y="148"/>
                    </a:lnTo>
                    <a:lnTo>
                      <a:pt x="138" y="146"/>
                    </a:lnTo>
                    <a:lnTo>
                      <a:pt x="138" y="1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048596" name="Freeform 96"/>
              <p:cNvSpPr/>
              <p:nvPr/>
            </p:nvSpPr>
            <p:spPr bwMode="auto">
              <a:xfrm>
                <a:off x="901700" y="1962150"/>
                <a:ext cx="298450" cy="434975"/>
              </a:xfrm>
              <a:custGeom>
                <a:avLst/>
                <a:gdLst/>
                <a:ahLst/>
                <a:cxnLst>
                  <a:cxn ang="0">
                    <a:pos x="142" y="14"/>
                  </a:cxn>
                  <a:cxn ang="0">
                    <a:pos x="116" y="2"/>
                  </a:cxn>
                  <a:cxn ang="0">
                    <a:pos x="80" y="0"/>
                  </a:cxn>
                  <a:cxn ang="0">
                    <a:pos x="44" y="2"/>
                  </a:cxn>
                  <a:cxn ang="0">
                    <a:pos x="18" y="12"/>
                  </a:cxn>
                  <a:cxn ang="0">
                    <a:pos x="8" y="20"/>
                  </a:cxn>
                  <a:cxn ang="0">
                    <a:pos x="0" y="30"/>
                  </a:cxn>
                  <a:cxn ang="0">
                    <a:pos x="18" y="72"/>
                  </a:cxn>
                  <a:cxn ang="0">
                    <a:pos x="22" y="62"/>
                  </a:cxn>
                  <a:cxn ang="0">
                    <a:pos x="22" y="72"/>
                  </a:cxn>
                  <a:cxn ang="0">
                    <a:pos x="22" y="84"/>
                  </a:cxn>
                  <a:cxn ang="0">
                    <a:pos x="36" y="144"/>
                  </a:cxn>
                  <a:cxn ang="0">
                    <a:pos x="36" y="154"/>
                  </a:cxn>
                  <a:cxn ang="0">
                    <a:pos x="28" y="172"/>
                  </a:cxn>
                  <a:cxn ang="0">
                    <a:pos x="22" y="180"/>
                  </a:cxn>
                  <a:cxn ang="0">
                    <a:pos x="26" y="256"/>
                  </a:cxn>
                  <a:cxn ang="0">
                    <a:pos x="32" y="270"/>
                  </a:cxn>
                  <a:cxn ang="0">
                    <a:pos x="46" y="274"/>
                  </a:cxn>
                  <a:cxn ang="0">
                    <a:pos x="46" y="274"/>
                  </a:cxn>
                  <a:cxn ang="0">
                    <a:pos x="54" y="272"/>
                  </a:cxn>
                  <a:cxn ang="0">
                    <a:pos x="64" y="262"/>
                  </a:cxn>
                  <a:cxn ang="0">
                    <a:pos x="66" y="254"/>
                  </a:cxn>
                  <a:cxn ang="0">
                    <a:pos x="62" y="142"/>
                  </a:cxn>
                  <a:cxn ang="0">
                    <a:pos x="78" y="144"/>
                  </a:cxn>
                  <a:cxn ang="0">
                    <a:pos x="96" y="142"/>
                  </a:cxn>
                  <a:cxn ang="0">
                    <a:pos x="92" y="254"/>
                  </a:cxn>
                  <a:cxn ang="0">
                    <a:pos x="94" y="262"/>
                  </a:cxn>
                  <a:cxn ang="0">
                    <a:pos x="104" y="272"/>
                  </a:cxn>
                  <a:cxn ang="0">
                    <a:pos x="112" y="274"/>
                  </a:cxn>
                  <a:cxn ang="0">
                    <a:pos x="112" y="274"/>
                  </a:cxn>
                  <a:cxn ang="0">
                    <a:pos x="126" y="270"/>
                  </a:cxn>
                  <a:cxn ang="0">
                    <a:pos x="132" y="256"/>
                  </a:cxn>
                  <a:cxn ang="0">
                    <a:pos x="136" y="190"/>
                  </a:cxn>
                  <a:cxn ang="0">
                    <a:pos x="136" y="122"/>
                  </a:cxn>
                  <a:cxn ang="0">
                    <a:pos x="136" y="72"/>
                  </a:cxn>
                  <a:cxn ang="0">
                    <a:pos x="136" y="64"/>
                  </a:cxn>
                  <a:cxn ang="0">
                    <a:pos x="148" y="100"/>
                  </a:cxn>
                  <a:cxn ang="0">
                    <a:pos x="156" y="138"/>
                  </a:cxn>
                  <a:cxn ang="0">
                    <a:pos x="162" y="148"/>
                  </a:cxn>
                  <a:cxn ang="0">
                    <a:pos x="174" y="152"/>
                  </a:cxn>
                  <a:cxn ang="0">
                    <a:pos x="180" y="148"/>
                  </a:cxn>
                  <a:cxn ang="0">
                    <a:pos x="188" y="138"/>
                  </a:cxn>
                  <a:cxn ang="0">
                    <a:pos x="188" y="132"/>
                  </a:cxn>
                  <a:cxn ang="0">
                    <a:pos x="174" y="76"/>
                  </a:cxn>
                  <a:cxn ang="0">
                    <a:pos x="160" y="38"/>
                  </a:cxn>
                  <a:cxn ang="0">
                    <a:pos x="142" y="14"/>
                  </a:cxn>
                </a:cxnLst>
                <a:rect l="0" t="0" r="r" b="b"/>
                <a:pathLst>
                  <a:path w="188" h="274">
                    <a:moveTo>
                      <a:pt x="142" y="14"/>
                    </a:moveTo>
                    <a:lnTo>
                      <a:pt x="142" y="14"/>
                    </a:lnTo>
                    <a:lnTo>
                      <a:pt x="130" y="6"/>
                    </a:lnTo>
                    <a:lnTo>
                      <a:pt x="116" y="2"/>
                    </a:lnTo>
                    <a:lnTo>
                      <a:pt x="98" y="0"/>
                    </a:lnTo>
                    <a:lnTo>
                      <a:pt x="80" y="0"/>
                    </a:lnTo>
                    <a:lnTo>
                      <a:pt x="62" y="0"/>
                    </a:lnTo>
                    <a:lnTo>
                      <a:pt x="44" y="2"/>
                    </a:lnTo>
                    <a:lnTo>
                      <a:pt x="28" y="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8" y="20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10" y="52"/>
                    </a:lnTo>
                    <a:lnTo>
                      <a:pt x="18" y="72"/>
                    </a:lnTo>
                    <a:lnTo>
                      <a:pt x="18" y="72"/>
                    </a:lnTo>
                    <a:lnTo>
                      <a:pt x="22" y="62"/>
                    </a:lnTo>
                    <a:lnTo>
                      <a:pt x="22" y="62"/>
                    </a:lnTo>
                    <a:lnTo>
                      <a:pt x="22" y="72"/>
                    </a:lnTo>
                    <a:lnTo>
                      <a:pt x="22" y="84"/>
                    </a:lnTo>
                    <a:lnTo>
                      <a:pt x="22" y="84"/>
                    </a:lnTo>
                    <a:lnTo>
                      <a:pt x="30" y="116"/>
                    </a:lnTo>
                    <a:lnTo>
                      <a:pt x="36" y="144"/>
                    </a:lnTo>
                    <a:lnTo>
                      <a:pt x="36" y="144"/>
                    </a:lnTo>
                    <a:lnTo>
                      <a:pt x="36" y="154"/>
                    </a:lnTo>
                    <a:lnTo>
                      <a:pt x="34" y="164"/>
                    </a:lnTo>
                    <a:lnTo>
                      <a:pt x="28" y="172"/>
                    </a:lnTo>
                    <a:lnTo>
                      <a:pt x="22" y="180"/>
                    </a:lnTo>
                    <a:lnTo>
                      <a:pt x="22" y="180"/>
                    </a:lnTo>
                    <a:lnTo>
                      <a:pt x="26" y="256"/>
                    </a:lnTo>
                    <a:lnTo>
                      <a:pt x="26" y="256"/>
                    </a:lnTo>
                    <a:lnTo>
                      <a:pt x="28" y="264"/>
                    </a:lnTo>
                    <a:lnTo>
                      <a:pt x="32" y="270"/>
                    </a:lnTo>
                    <a:lnTo>
                      <a:pt x="38" y="272"/>
                    </a:lnTo>
                    <a:lnTo>
                      <a:pt x="46" y="274"/>
                    </a:lnTo>
                    <a:lnTo>
                      <a:pt x="46" y="274"/>
                    </a:lnTo>
                    <a:lnTo>
                      <a:pt x="46" y="274"/>
                    </a:lnTo>
                    <a:lnTo>
                      <a:pt x="46" y="274"/>
                    </a:lnTo>
                    <a:lnTo>
                      <a:pt x="54" y="272"/>
                    </a:lnTo>
                    <a:lnTo>
                      <a:pt x="60" y="268"/>
                    </a:lnTo>
                    <a:lnTo>
                      <a:pt x="64" y="262"/>
                    </a:lnTo>
                    <a:lnTo>
                      <a:pt x="66" y="254"/>
                    </a:lnTo>
                    <a:lnTo>
                      <a:pt x="66" y="254"/>
                    </a:lnTo>
                    <a:lnTo>
                      <a:pt x="62" y="200"/>
                    </a:lnTo>
                    <a:lnTo>
                      <a:pt x="62" y="142"/>
                    </a:lnTo>
                    <a:lnTo>
                      <a:pt x="62" y="142"/>
                    </a:lnTo>
                    <a:lnTo>
                      <a:pt x="78" y="144"/>
                    </a:lnTo>
                    <a:lnTo>
                      <a:pt x="96" y="142"/>
                    </a:lnTo>
                    <a:lnTo>
                      <a:pt x="96" y="142"/>
                    </a:lnTo>
                    <a:lnTo>
                      <a:pt x="96" y="200"/>
                    </a:lnTo>
                    <a:lnTo>
                      <a:pt x="92" y="254"/>
                    </a:lnTo>
                    <a:lnTo>
                      <a:pt x="92" y="254"/>
                    </a:lnTo>
                    <a:lnTo>
                      <a:pt x="94" y="262"/>
                    </a:lnTo>
                    <a:lnTo>
                      <a:pt x="98" y="268"/>
                    </a:lnTo>
                    <a:lnTo>
                      <a:pt x="104" y="272"/>
                    </a:lnTo>
                    <a:lnTo>
                      <a:pt x="112" y="274"/>
                    </a:lnTo>
                    <a:lnTo>
                      <a:pt x="112" y="274"/>
                    </a:lnTo>
                    <a:lnTo>
                      <a:pt x="112" y="274"/>
                    </a:lnTo>
                    <a:lnTo>
                      <a:pt x="112" y="274"/>
                    </a:lnTo>
                    <a:lnTo>
                      <a:pt x="120" y="274"/>
                    </a:lnTo>
                    <a:lnTo>
                      <a:pt x="126" y="270"/>
                    </a:lnTo>
                    <a:lnTo>
                      <a:pt x="130" y="264"/>
                    </a:lnTo>
                    <a:lnTo>
                      <a:pt x="132" y="256"/>
                    </a:lnTo>
                    <a:lnTo>
                      <a:pt x="132" y="256"/>
                    </a:lnTo>
                    <a:lnTo>
                      <a:pt x="136" y="190"/>
                    </a:lnTo>
                    <a:lnTo>
                      <a:pt x="136" y="122"/>
                    </a:lnTo>
                    <a:lnTo>
                      <a:pt x="136" y="122"/>
                    </a:lnTo>
                    <a:lnTo>
                      <a:pt x="136" y="120"/>
                    </a:lnTo>
                    <a:lnTo>
                      <a:pt x="136" y="72"/>
                    </a:lnTo>
                    <a:lnTo>
                      <a:pt x="136" y="72"/>
                    </a:lnTo>
                    <a:lnTo>
                      <a:pt x="136" y="64"/>
                    </a:lnTo>
                    <a:lnTo>
                      <a:pt x="136" y="64"/>
                    </a:lnTo>
                    <a:lnTo>
                      <a:pt x="148" y="100"/>
                    </a:lnTo>
                    <a:lnTo>
                      <a:pt x="156" y="138"/>
                    </a:lnTo>
                    <a:lnTo>
                      <a:pt x="156" y="138"/>
                    </a:lnTo>
                    <a:lnTo>
                      <a:pt x="158" y="144"/>
                    </a:lnTo>
                    <a:lnTo>
                      <a:pt x="162" y="148"/>
                    </a:lnTo>
                    <a:lnTo>
                      <a:pt x="168" y="152"/>
                    </a:lnTo>
                    <a:lnTo>
                      <a:pt x="174" y="152"/>
                    </a:lnTo>
                    <a:lnTo>
                      <a:pt x="174" y="152"/>
                    </a:lnTo>
                    <a:lnTo>
                      <a:pt x="180" y="148"/>
                    </a:lnTo>
                    <a:lnTo>
                      <a:pt x="186" y="144"/>
                    </a:lnTo>
                    <a:lnTo>
                      <a:pt x="188" y="138"/>
                    </a:lnTo>
                    <a:lnTo>
                      <a:pt x="188" y="132"/>
                    </a:lnTo>
                    <a:lnTo>
                      <a:pt x="188" y="132"/>
                    </a:lnTo>
                    <a:lnTo>
                      <a:pt x="184" y="110"/>
                    </a:lnTo>
                    <a:lnTo>
                      <a:pt x="174" y="76"/>
                    </a:lnTo>
                    <a:lnTo>
                      <a:pt x="168" y="56"/>
                    </a:lnTo>
                    <a:lnTo>
                      <a:pt x="160" y="38"/>
                    </a:lnTo>
                    <a:lnTo>
                      <a:pt x="152" y="24"/>
                    </a:lnTo>
                    <a:lnTo>
                      <a:pt x="142" y="14"/>
                    </a:lnTo>
                    <a:lnTo>
                      <a:pt x="14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048597" name="Freeform 97"/>
              <p:cNvSpPr/>
              <p:nvPr/>
            </p:nvSpPr>
            <p:spPr bwMode="auto">
              <a:xfrm>
                <a:off x="857250" y="2051050"/>
                <a:ext cx="53975" cy="152400"/>
              </a:xfrm>
              <a:custGeom>
                <a:avLst/>
                <a:gdLst/>
                <a:ahLst/>
                <a:cxnLst>
                  <a:cxn ang="0">
                    <a:pos x="0" y="68"/>
                  </a:cxn>
                  <a:cxn ang="0">
                    <a:pos x="0" y="68"/>
                  </a:cxn>
                  <a:cxn ang="0">
                    <a:pos x="4" y="92"/>
                  </a:cxn>
                  <a:cxn ang="0">
                    <a:pos x="4" y="92"/>
                  </a:cxn>
                  <a:cxn ang="0">
                    <a:pos x="12" y="96"/>
                  </a:cxn>
                  <a:cxn ang="0">
                    <a:pos x="12" y="96"/>
                  </a:cxn>
                  <a:cxn ang="0">
                    <a:pos x="14" y="96"/>
                  </a:cxn>
                  <a:cxn ang="0">
                    <a:pos x="14" y="96"/>
                  </a:cxn>
                  <a:cxn ang="0">
                    <a:pos x="20" y="94"/>
                  </a:cxn>
                  <a:cxn ang="0">
                    <a:pos x="26" y="92"/>
                  </a:cxn>
                  <a:cxn ang="0">
                    <a:pos x="28" y="88"/>
                  </a:cxn>
                  <a:cxn ang="0">
                    <a:pos x="30" y="82"/>
                  </a:cxn>
                  <a:cxn ang="0">
                    <a:pos x="30" y="82"/>
                  </a:cxn>
                  <a:cxn ang="0">
                    <a:pos x="34" y="58"/>
                  </a:cxn>
                  <a:cxn ang="0">
                    <a:pos x="34" y="58"/>
                  </a:cxn>
                  <a:cxn ang="0">
                    <a:pos x="28" y="3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18"/>
                  </a:cxn>
                  <a:cxn ang="0">
                    <a:pos x="6" y="36"/>
                  </a:cxn>
                  <a:cxn ang="0">
                    <a:pos x="0" y="68"/>
                  </a:cxn>
                  <a:cxn ang="0">
                    <a:pos x="0" y="68"/>
                  </a:cxn>
                </a:cxnLst>
                <a:rect l="0" t="0" r="r" b="b"/>
                <a:pathLst>
                  <a:path w="34" h="96">
                    <a:moveTo>
                      <a:pt x="0" y="68"/>
                    </a:moveTo>
                    <a:lnTo>
                      <a:pt x="0" y="68"/>
                    </a:lnTo>
                    <a:lnTo>
                      <a:pt x="4" y="92"/>
                    </a:lnTo>
                    <a:lnTo>
                      <a:pt x="4" y="92"/>
                    </a:lnTo>
                    <a:lnTo>
                      <a:pt x="12" y="96"/>
                    </a:lnTo>
                    <a:lnTo>
                      <a:pt x="12" y="96"/>
                    </a:lnTo>
                    <a:lnTo>
                      <a:pt x="14" y="96"/>
                    </a:lnTo>
                    <a:lnTo>
                      <a:pt x="14" y="96"/>
                    </a:lnTo>
                    <a:lnTo>
                      <a:pt x="20" y="94"/>
                    </a:lnTo>
                    <a:lnTo>
                      <a:pt x="26" y="92"/>
                    </a:lnTo>
                    <a:lnTo>
                      <a:pt x="28" y="88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4" y="58"/>
                    </a:lnTo>
                    <a:lnTo>
                      <a:pt x="34" y="58"/>
                    </a:lnTo>
                    <a:lnTo>
                      <a:pt x="28" y="3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18"/>
                    </a:lnTo>
                    <a:lnTo>
                      <a:pt x="6" y="36"/>
                    </a:lnTo>
                    <a:lnTo>
                      <a:pt x="0" y="68"/>
                    </a:lnTo>
                    <a:lnTo>
                      <a:pt x="0" y="6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048598" name="Freeform 98"/>
              <p:cNvSpPr/>
              <p:nvPr/>
            </p:nvSpPr>
            <p:spPr bwMode="auto">
              <a:xfrm>
                <a:off x="542925" y="1962150"/>
                <a:ext cx="381000" cy="482600"/>
              </a:xfrm>
              <a:custGeom>
                <a:avLst/>
                <a:gdLst/>
                <a:ahLst/>
                <a:cxnLst>
                  <a:cxn ang="0">
                    <a:pos x="222" y="168"/>
                  </a:cxn>
                  <a:cxn ang="0">
                    <a:pos x="224" y="168"/>
                  </a:cxn>
                  <a:cxn ang="0">
                    <a:pos x="236" y="160"/>
                  </a:cxn>
                  <a:cxn ang="0">
                    <a:pos x="240" y="146"/>
                  </a:cxn>
                  <a:cxn ang="0">
                    <a:pos x="234" y="122"/>
                  </a:cxn>
                  <a:cxn ang="0">
                    <a:pos x="218" y="64"/>
                  </a:cxn>
                  <a:cxn ang="0">
                    <a:pos x="200" y="28"/>
                  </a:cxn>
                  <a:cxn ang="0">
                    <a:pos x="190" y="16"/>
                  </a:cxn>
                  <a:cxn ang="0">
                    <a:pos x="160" y="4"/>
                  </a:cxn>
                  <a:cxn ang="0">
                    <a:pos x="122" y="0"/>
                  </a:cxn>
                  <a:cxn ang="0">
                    <a:pos x="102" y="2"/>
                  </a:cxn>
                  <a:cxn ang="0">
                    <a:pos x="64" y="8"/>
                  </a:cxn>
                  <a:cxn ang="0">
                    <a:pos x="52" y="16"/>
                  </a:cxn>
                  <a:cxn ang="0">
                    <a:pos x="40" y="26"/>
                  </a:cxn>
                  <a:cxn ang="0">
                    <a:pos x="22" y="60"/>
                  </a:cxn>
                  <a:cxn ang="0">
                    <a:pos x="4" y="118"/>
                  </a:cxn>
                  <a:cxn ang="0">
                    <a:pos x="0" y="148"/>
                  </a:cxn>
                  <a:cxn ang="0">
                    <a:pos x="4" y="160"/>
                  </a:cxn>
                  <a:cxn ang="0">
                    <a:pos x="16" y="168"/>
                  </a:cxn>
                  <a:cxn ang="0">
                    <a:pos x="18" y="168"/>
                  </a:cxn>
                  <a:cxn ang="0">
                    <a:pos x="24" y="168"/>
                  </a:cxn>
                  <a:cxn ang="0">
                    <a:pos x="34" y="158"/>
                  </a:cxn>
                  <a:cxn ang="0">
                    <a:pos x="36" y="152"/>
                  </a:cxn>
                  <a:cxn ang="0">
                    <a:pos x="50" y="86"/>
                  </a:cxn>
                  <a:cxn ang="0">
                    <a:pos x="58" y="68"/>
                  </a:cxn>
                  <a:cxn ang="0">
                    <a:pos x="56" y="134"/>
                  </a:cxn>
                  <a:cxn ang="0">
                    <a:pos x="56" y="134"/>
                  </a:cxn>
                  <a:cxn ang="0">
                    <a:pos x="58" y="210"/>
                  </a:cxn>
                  <a:cxn ang="0">
                    <a:pos x="60" y="284"/>
                  </a:cxn>
                  <a:cxn ang="0">
                    <a:pos x="68" y="298"/>
                  </a:cxn>
                  <a:cxn ang="0">
                    <a:pos x="82" y="304"/>
                  </a:cxn>
                  <a:cxn ang="0">
                    <a:pos x="84" y="304"/>
                  </a:cxn>
                  <a:cxn ang="0">
                    <a:pos x="92" y="302"/>
                  </a:cxn>
                  <a:cxn ang="0">
                    <a:pos x="104" y="288"/>
                  </a:cxn>
                  <a:cxn ang="0">
                    <a:pos x="104" y="280"/>
                  </a:cxn>
                  <a:cxn ang="0">
                    <a:pos x="100" y="158"/>
                  </a:cxn>
                  <a:cxn ang="0">
                    <a:pos x="120" y="160"/>
                  </a:cxn>
                  <a:cxn ang="0">
                    <a:pos x="140" y="158"/>
                  </a:cxn>
                  <a:cxn ang="0">
                    <a:pos x="138" y="220"/>
                  </a:cxn>
                  <a:cxn ang="0">
                    <a:pos x="134" y="280"/>
                  </a:cxn>
                  <a:cxn ang="0">
                    <a:pos x="140" y="296"/>
                  </a:cxn>
                  <a:cxn ang="0">
                    <a:pos x="154" y="304"/>
                  </a:cxn>
                  <a:cxn ang="0">
                    <a:pos x="156" y="304"/>
                  </a:cxn>
                  <a:cxn ang="0">
                    <a:pos x="164" y="302"/>
                  </a:cxn>
                  <a:cxn ang="0">
                    <a:pos x="176" y="292"/>
                  </a:cxn>
                  <a:cxn ang="0">
                    <a:pos x="178" y="284"/>
                  </a:cxn>
                  <a:cxn ang="0">
                    <a:pos x="182" y="136"/>
                  </a:cxn>
                  <a:cxn ang="0">
                    <a:pos x="184" y="134"/>
                  </a:cxn>
                  <a:cxn ang="0">
                    <a:pos x="184" y="80"/>
                  </a:cxn>
                  <a:cxn ang="0">
                    <a:pos x="182" y="72"/>
                  </a:cxn>
                  <a:cxn ang="0">
                    <a:pos x="204" y="154"/>
                  </a:cxn>
                  <a:cxn ang="0">
                    <a:pos x="206" y="160"/>
                  </a:cxn>
                  <a:cxn ang="0">
                    <a:pos x="216" y="168"/>
                  </a:cxn>
                  <a:cxn ang="0">
                    <a:pos x="222" y="168"/>
                  </a:cxn>
                </a:cxnLst>
                <a:rect l="0" t="0" r="r" b="b"/>
                <a:pathLst>
                  <a:path w="240" h="304">
                    <a:moveTo>
                      <a:pt x="222" y="168"/>
                    </a:moveTo>
                    <a:lnTo>
                      <a:pt x="222" y="168"/>
                    </a:lnTo>
                    <a:lnTo>
                      <a:pt x="224" y="168"/>
                    </a:lnTo>
                    <a:lnTo>
                      <a:pt x="224" y="168"/>
                    </a:lnTo>
                    <a:lnTo>
                      <a:pt x="232" y="166"/>
                    </a:lnTo>
                    <a:lnTo>
                      <a:pt x="236" y="160"/>
                    </a:lnTo>
                    <a:lnTo>
                      <a:pt x="240" y="154"/>
                    </a:lnTo>
                    <a:lnTo>
                      <a:pt x="240" y="146"/>
                    </a:lnTo>
                    <a:lnTo>
                      <a:pt x="240" y="146"/>
                    </a:lnTo>
                    <a:lnTo>
                      <a:pt x="234" y="122"/>
                    </a:lnTo>
                    <a:lnTo>
                      <a:pt x="224" y="84"/>
                    </a:lnTo>
                    <a:lnTo>
                      <a:pt x="218" y="64"/>
                    </a:lnTo>
                    <a:lnTo>
                      <a:pt x="210" y="44"/>
                    </a:lnTo>
                    <a:lnTo>
                      <a:pt x="200" y="28"/>
                    </a:lnTo>
                    <a:lnTo>
                      <a:pt x="190" y="16"/>
                    </a:lnTo>
                    <a:lnTo>
                      <a:pt x="190" y="16"/>
                    </a:lnTo>
                    <a:lnTo>
                      <a:pt x="176" y="10"/>
                    </a:lnTo>
                    <a:lnTo>
                      <a:pt x="160" y="4"/>
                    </a:lnTo>
                    <a:lnTo>
                      <a:pt x="142" y="2"/>
                    </a:lnTo>
                    <a:lnTo>
                      <a:pt x="122" y="0"/>
                    </a:lnTo>
                    <a:lnTo>
                      <a:pt x="122" y="0"/>
                    </a:lnTo>
                    <a:lnTo>
                      <a:pt x="102" y="2"/>
                    </a:lnTo>
                    <a:lnTo>
                      <a:pt x="82" y="4"/>
                    </a:lnTo>
                    <a:lnTo>
                      <a:pt x="64" y="8"/>
                    </a:lnTo>
                    <a:lnTo>
                      <a:pt x="52" y="16"/>
                    </a:lnTo>
                    <a:lnTo>
                      <a:pt x="52" y="16"/>
                    </a:lnTo>
                    <a:lnTo>
                      <a:pt x="46" y="20"/>
                    </a:lnTo>
                    <a:lnTo>
                      <a:pt x="40" y="26"/>
                    </a:lnTo>
                    <a:lnTo>
                      <a:pt x="30" y="42"/>
                    </a:lnTo>
                    <a:lnTo>
                      <a:pt x="22" y="60"/>
                    </a:lnTo>
                    <a:lnTo>
                      <a:pt x="14" y="80"/>
                    </a:lnTo>
                    <a:lnTo>
                      <a:pt x="4" y="118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0" y="154"/>
                    </a:lnTo>
                    <a:lnTo>
                      <a:pt x="4" y="160"/>
                    </a:lnTo>
                    <a:lnTo>
                      <a:pt x="8" y="166"/>
                    </a:lnTo>
                    <a:lnTo>
                      <a:pt x="16" y="168"/>
                    </a:lnTo>
                    <a:lnTo>
                      <a:pt x="16" y="168"/>
                    </a:lnTo>
                    <a:lnTo>
                      <a:pt x="18" y="168"/>
                    </a:lnTo>
                    <a:lnTo>
                      <a:pt x="18" y="168"/>
                    </a:lnTo>
                    <a:lnTo>
                      <a:pt x="24" y="168"/>
                    </a:lnTo>
                    <a:lnTo>
                      <a:pt x="30" y="164"/>
                    </a:lnTo>
                    <a:lnTo>
                      <a:pt x="34" y="158"/>
                    </a:lnTo>
                    <a:lnTo>
                      <a:pt x="36" y="152"/>
                    </a:lnTo>
                    <a:lnTo>
                      <a:pt x="36" y="152"/>
                    </a:lnTo>
                    <a:lnTo>
                      <a:pt x="44" y="108"/>
                    </a:lnTo>
                    <a:lnTo>
                      <a:pt x="50" y="86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56" y="80"/>
                    </a:lnTo>
                    <a:lnTo>
                      <a:pt x="56" y="134"/>
                    </a:lnTo>
                    <a:lnTo>
                      <a:pt x="56" y="134"/>
                    </a:lnTo>
                    <a:lnTo>
                      <a:pt x="56" y="134"/>
                    </a:lnTo>
                    <a:lnTo>
                      <a:pt x="56" y="134"/>
                    </a:lnTo>
                    <a:lnTo>
                      <a:pt x="58" y="210"/>
                    </a:lnTo>
                    <a:lnTo>
                      <a:pt x="60" y="284"/>
                    </a:lnTo>
                    <a:lnTo>
                      <a:pt x="60" y="284"/>
                    </a:lnTo>
                    <a:lnTo>
                      <a:pt x="62" y="292"/>
                    </a:lnTo>
                    <a:lnTo>
                      <a:pt x="68" y="298"/>
                    </a:lnTo>
                    <a:lnTo>
                      <a:pt x="74" y="302"/>
                    </a:lnTo>
                    <a:lnTo>
                      <a:pt x="82" y="304"/>
                    </a:lnTo>
                    <a:lnTo>
                      <a:pt x="82" y="304"/>
                    </a:lnTo>
                    <a:lnTo>
                      <a:pt x="84" y="304"/>
                    </a:lnTo>
                    <a:lnTo>
                      <a:pt x="84" y="304"/>
                    </a:lnTo>
                    <a:lnTo>
                      <a:pt x="92" y="302"/>
                    </a:lnTo>
                    <a:lnTo>
                      <a:pt x="100" y="296"/>
                    </a:lnTo>
                    <a:lnTo>
                      <a:pt x="104" y="288"/>
                    </a:lnTo>
                    <a:lnTo>
                      <a:pt x="104" y="280"/>
                    </a:lnTo>
                    <a:lnTo>
                      <a:pt x="104" y="280"/>
                    </a:lnTo>
                    <a:lnTo>
                      <a:pt x="102" y="220"/>
                    </a:lnTo>
                    <a:lnTo>
                      <a:pt x="100" y="158"/>
                    </a:lnTo>
                    <a:lnTo>
                      <a:pt x="100" y="158"/>
                    </a:lnTo>
                    <a:lnTo>
                      <a:pt x="120" y="160"/>
                    </a:lnTo>
                    <a:lnTo>
                      <a:pt x="120" y="160"/>
                    </a:lnTo>
                    <a:lnTo>
                      <a:pt x="140" y="158"/>
                    </a:lnTo>
                    <a:lnTo>
                      <a:pt x="140" y="158"/>
                    </a:lnTo>
                    <a:lnTo>
                      <a:pt x="138" y="220"/>
                    </a:lnTo>
                    <a:lnTo>
                      <a:pt x="134" y="280"/>
                    </a:lnTo>
                    <a:lnTo>
                      <a:pt x="134" y="280"/>
                    </a:lnTo>
                    <a:lnTo>
                      <a:pt x="136" y="290"/>
                    </a:lnTo>
                    <a:lnTo>
                      <a:pt x="140" y="296"/>
                    </a:lnTo>
                    <a:lnTo>
                      <a:pt x="146" y="302"/>
                    </a:lnTo>
                    <a:lnTo>
                      <a:pt x="154" y="304"/>
                    </a:lnTo>
                    <a:lnTo>
                      <a:pt x="154" y="304"/>
                    </a:lnTo>
                    <a:lnTo>
                      <a:pt x="156" y="304"/>
                    </a:lnTo>
                    <a:lnTo>
                      <a:pt x="156" y="304"/>
                    </a:lnTo>
                    <a:lnTo>
                      <a:pt x="164" y="302"/>
                    </a:lnTo>
                    <a:lnTo>
                      <a:pt x="172" y="298"/>
                    </a:lnTo>
                    <a:lnTo>
                      <a:pt x="176" y="292"/>
                    </a:lnTo>
                    <a:lnTo>
                      <a:pt x="178" y="284"/>
                    </a:lnTo>
                    <a:lnTo>
                      <a:pt x="178" y="284"/>
                    </a:lnTo>
                    <a:lnTo>
                      <a:pt x="182" y="212"/>
                    </a:lnTo>
                    <a:lnTo>
                      <a:pt x="182" y="136"/>
                    </a:lnTo>
                    <a:lnTo>
                      <a:pt x="182" y="136"/>
                    </a:lnTo>
                    <a:lnTo>
                      <a:pt x="184" y="134"/>
                    </a:lnTo>
                    <a:lnTo>
                      <a:pt x="184" y="80"/>
                    </a:lnTo>
                    <a:lnTo>
                      <a:pt x="184" y="80"/>
                    </a:lnTo>
                    <a:lnTo>
                      <a:pt x="182" y="72"/>
                    </a:lnTo>
                    <a:lnTo>
                      <a:pt x="182" y="72"/>
                    </a:lnTo>
                    <a:lnTo>
                      <a:pt x="194" y="112"/>
                    </a:lnTo>
                    <a:lnTo>
                      <a:pt x="204" y="154"/>
                    </a:lnTo>
                    <a:lnTo>
                      <a:pt x="204" y="154"/>
                    </a:lnTo>
                    <a:lnTo>
                      <a:pt x="206" y="160"/>
                    </a:lnTo>
                    <a:lnTo>
                      <a:pt x="210" y="164"/>
                    </a:lnTo>
                    <a:lnTo>
                      <a:pt x="216" y="168"/>
                    </a:lnTo>
                    <a:lnTo>
                      <a:pt x="222" y="168"/>
                    </a:lnTo>
                    <a:lnTo>
                      <a:pt x="222" y="16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048599" name="Freeform 99"/>
              <p:cNvSpPr/>
              <p:nvPr/>
            </p:nvSpPr>
            <p:spPr bwMode="auto">
              <a:xfrm>
                <a:off x="622300" y="1724025"/>
                <a:ext cx="219075" cy="219075"/>
              </a:xfrm>
              <a:custGeom>
                <a:avLst/>
                <a:gdLst/>
                <a:ahLst/>
                <a:cxnLst>
                  <a:cxn ang="0">
                    <a:pos x="70" y="0"/>
                  </a:cxn>
                  <a:cxn ang="0">
                    <a:pos x="70" y="0"/>
                  </a:cxn>
                  <a:cxn ang="0">
                    <a:pos x="84" y="0"/>
                  </a:cxn>
                  <a:cxn ang="0">
                    <a:pos x="96" y="4"/>
                  </a:cxn>
                  <a:cxn ang="0">
                    <a:pos x="108" y="12"/>
                  </a:cxn>
                  <a:cxn ang="0">
                    <a:pos x="118" y="20"/>
                  </a:cxn>
                  <a:cxn ang="0">
                    <a:pos x="126" y="30"/>
                  </a:cxn>
                  <a:cxn ang="0">
                    <a:pos x="134" y="42"/>
                  </a:cxn>
                  <a:cxn ang="0">
                    <a:pos x="138" y="54"/>
                  </a:cxn>
                  <a:cxn ang="0">
                    <a:pos x="138" y="68"/>
                  </a:cxn>
                  <a:cxn ang="0">
                    <a:pos x="138" y="68"/>
                  </a:cxn>
                  <a:cxn ang="0">
                    <a:pos x="138" y="82"/>
                  </a:cxn>
                  <a:cxn ang="0">
                    <a:pos x="134" y="96"/>
                  </a:cxn>
                  <a:cxn ang="0">
                    <a:pos x="126" y="106"/>
                  </a:cxn>
                  <a:cxn ang="0">
                    <a:pos x="118" y="118"/>
                  </a:cxn>
                  <a:cxn ang="0">
                    <a:pos x="108" y="126"/>
                  </a:cxn>
                  <a:cxn ang="0">
                    <a:pos x="96" y="132"/>
                  </a:cxn>
                  <a:cxn ang="0">
                    <a:pos x="84" y="136"/>
                  </a:cxn>
                  <a:cxn ang="0">
                    <a:pos x="70" y="138"/>
                  </a:cxn>
                  <a:cxn ang="0">
                    <a:pos x="70" y="138"/>
                  </a:cxn>
                  <a:cxn ang="0">
                    <a:pos x="56" y="136"/>
                  </a:cxn>
                  <a:cxn ang="0">
                    <a:pos x="42" y="132"/>
                  </a:cxn>
                  <a:cxn ang="0">
                    <a:pos x="32" y="126"/>
                  </a:cxn>
                  <a:cxn ang="0">
                    <a:pos x="20" y="118"/>
                  </a:cxn>
                  <a:cxn ang="0">
                    <a:pos x="12" y="106"/>
                  </a:cxn>
                  <a:cxn ang="0">
                    <a:pos x="6" y="96"/>
                  </a:cxn>
                  <a:cxn ang="0">
                    <a:pos x="2" y="82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2" y="54"/>
                  </a:cxn>
                  <a:cxn ang="0">
                    <a:pos x="6" y="42"/>
                  </a:cxn>
                  <a:cxn ang="0">
                    <a:pos x="12" y="30"/>
                  </a:cxn>
                  <a:cxn ang="0">
                    <a:pos x="20" y="20"/>
                  </a:cxn>
                  <a:cxn ang="0">
                    <a:pos x="32" y="12"/>
                  </a:cxn>
                  <a:cxn ang="0">
                    <a:pos x="42" y="4"/>
                  </a:cxn>
                  <a:cxn ang="0">
                    <a:pos x="56" y="0"/>
                  </a:cxn>
                  <a:cxn ang="0">
                    <a:pos x="70" y="0"/>
                  </a:cxn>
                  <a:cxn ang="0">
                    <a:pos x="70" y="0"/>
                  </a:cxn>
                </a:cxnLst>
                <a:rect l="0" t="0" r="r" b="b"/>
                <a:pathLst>
                  <a:path w="138" h="138">
                    <a:moveTo>
                      <a:pt x="70" y="0"/>
                    </a:moveTo>
                    <a:lnTo>
                      <a:pt x="70" y="0"/>
                    </a:lnTo>
                    <a:lnTo>
                      <a:pt x="84" y="0"/>
                    </a:lnTo>
                    <a:lnTo>
                      <a:pt x="96" y="4"/>
                    </a:lnTo>
                    <a:lnTo>
                      <a:pt x="108" y="12"/>
                    </a:lnTo>
                    <a:lnTo>
                      <a:pt x="118" y="20"/>
                    </a:lnTo>
                    <a:lnTo>
                      <a:pt x="126" y="30"/>
                    </a:lnTo>
                    <a:lnTo>
                      <a:pt x="134" y="42"/>
                    </a:lnTo>
                    <a:lnTo>
                      <a:pt x="138" y="54"/>
                    </a:lnTo>
                    <a:lnTo>
                      <a:pt x="138" y="68"/>
                    </a:lnTo>
                    <a:lnTo>
                      <a:pt x="138" y="68"/>
                    </a:lnTo>
                    <a:lnTo>
                      <a:pt x="138" y="82"/>
                    </a:lnTo>
                    <a:lnTo>
                      <a:pt x="134" y="96"/>
                    </a:lnTo>
                    <a:lnTo>
                      <a:pt x="126" y="106"/>
                    </a:lnTo>
                    <a:lnTo>
                      <a:pt x="118" y="118"/>
                    </a:lnTo>
                    <a:lnTo>
                      <a:pt x="108" y="126"/>
                    </a:lnTo>
                    <a:lnTo>
                      <a:pt x="96" y="132"/>
                    </a:lnTo>
                    <a:lnTo>
                      <a:pt x="84" y="136"/>
                    </a:lnTo>
                    <a:lnTo>
                      <a:pt x="70" y="138"/>
                    </a:lnTo>
                    <a:lnTo>
                      <a:pt x="70" y="138"/>
                    </a:lnTo>
                    <a:lnTo>
                      <a:pt x="56" y="136"/>
                    </a:lnTo>
                    <a:lnTo>
                      <a:pt x="42" y="132"/>
                    </a:lnTo>
                    <a:lnTo>
                      <a:pt x="32" y="126"/>
                    </a:lnTo>
                    <a:lnTo>
                      <a:pt x="20" y="118"/>
                    </a:lnTo>
                    <a:lnTo>
                      <a:pt x="12" y="106"/>
                    </a:lnTo>
                    <a:lnTo>
                      <a:pt x="6" y="96"/>
                    </a:lnTo>
                    <a:lnTo>
                      <a:pt x="2" y="82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" y="54"/>
                    </a:lnTo>
                    <a:lnTo>
                      <a:pt x="6" y="42"/>
                    </a:lnTo>
                    <a:lnTo>
                      <a:pt x="12" y="30"/>
                    </a:lnTo>
                    <a:lnTo>
                      <a:pt x="20" y="20"/>
                    </a:lnTo>
                    <a:lnTo>
                      <a:pt x="32" y="12"/>
                    </a:lnTo>
                    <a:lnTo>
                      <a:pt x="42" y="4"/>
                    </a:lnTo>
                    <a:lnTo>
                      <a:pt x="56" y="0"/>
                    </a:lnTo>
                    <a:lnTo>
                      <a:pt x="70" y="0"/>
                    </a:lnTo>
                    <a:lnTo>
                      <a:pt x="7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sp>
          <p:nvSpPr>
            <p:cNvPr id="1048600" name="Freeform 194"/>
            <p:cNvSpPr>
              <a:spLocks noEditPoints="1"/>
            </p:cNvSpPr>
            <p:nvPr/>
          </p:nvSpPr>
          <p:spPr bwMode="auto">
            <a:xfrm>
              <a:off x="1464684" y="3047200"/>
              <a:ext cx="398250" cy="400500"/>
            </a:xfrm>
            <a:custGeom>
              <a:avLst/>
              <a:gdLst/>
              <a:ahLst/>
              <a:cxnLst>
                <a:cxn ang="0">
                  <a:pos x="350" y="2"/>
                </a:cxn>
                <a:cxn ang="0">
                  <a:pos x="350" y="2"/>
                </a:cxn>
                <a:cxn ang="0">
                  <a:pos x="344" y="0"/>
                </a:cxn>
                <a:cxn ang="0">
                  <a:pos x="344" y="0"/>
                </a:cxn>
                <a:cxn ang="0">
                  <a:pos x="336" y="2"/>
                </a:cxn>
                <a:cxn ang="0">
                  <a:pos x="4" y="224"/>
                </a:cxn>
                <a:cxn ang="0">
                  <a:pos x="4" y="224"/>
                </a:cxn>
                <a:cxn ang="0">
                  <a:pos x="0" y="230"/>
                </a:cxn>
                <a:cxn ang="0">
                  <a:pos x="0" y="236"/>
                </a:cxn>
                <a:cxn ang="0">
                  <a:pos x="0" y="236"/>
                </a:cxn>
                <a:cxn ang="0">
                  <a:pos x="2" y="240"/>
                </a:cxn>
                <a:cxn ang="0">
                  <a:pos x="6" y="244"/>
                </a:cxn>
                <a:cxn ang="0">
                  <a:pos x="92" y="278"/>
                </a:cxn>
                <a:cxn ang="0">
                  <a:pos x="134" y="350"/>
                </a:cxn>
                <a:cxn ang="0">
                  <a:pos x="134" y="350"/>
                </a:cxn>
                <a:cxn ang="0">
                  <a:pos x="138" y="354"/>
                </a:cxn>
                <a:cxn ang="0">
                  <a:pos x="144" y="356"/>
                </a:cxn>
                <a:cxn ang="0">
                  <a:pos x="144" y="356"/>
                </a:cxn>
                <a:cxn ang="0">
                  <a:pos x="144" y="356"/>
                </a:cxn>
                <a:cxn ang="0">
                  <a:pos x="144" y="356"/>
                </a:cxn>
                <a:cxn ang="0">
                  <a:pos x="148" y="354"/>
                </a:cxn>
                <a:cxn ang="0">
                  <a:pos x="152" y="350"/>
                </a:cxn>
                <a:cxn ang="0">
                  <a:pos x="176" y="312"/>
                </a:cxn>
                <a:cxn ang="0">
                  <a:pos x="284" y="356"/>
                </a:cxn>
                <a:cxn ang="0">
                  <a:pos x="284" y="356"/>
                </a:cxn>
                <a:cxn ang="0">
                  <a:pos x="288" y="356"/>
                </a:cxn>
                <a:cxn ang="0">
                  <a:pos x="288" y="356"/>
                </a:cxn>
                <a:cxn ang="0">
                  <a:pos x="294" y="354"/>
                </a:cxn>
                <a:cxn ang="0">
                  <a:pos x="294" y="354"/>
                </a:cxn>
                <a:cxn ang="0">
                  <a:pos x="296" y="352"/>
                </a:cxn>
                <a:cxn ang="0">
                  <a:pos x="298" y="346"/>
                </a:cxn>
                <a:cxn ang="0">
                  <a:pos x="354" y="14"/>
                </a:cxn>
                <a:cxn ang="0">
                  <a:pos x="354" y="14"/>
                </a:cxn>
                <a:cxn ang="0">
                  <a:pos x="354" y="8"/>
                </a:cxn>
                <a:cxn ang="0">
                  <a:pos x="350" y="2"/>
                </a:cxn>
                <a:cxn ang="0">
                  <a:pos x="350" y="2"/>
                </a:cxn>
                <a:cxn ang="0">
                  <a:pos x="34" y="232"/>
                </a:cxn>
                <a:cxn ang="0">
                  <a:pos x="292" y="60"/>
                </a:cxn>
                <a:cxn ang="0">
                  <a:pos x="104" y="260"/>
                </a:cxn>
                <a:cxn ang="0">
                  <a:pos x="104" y="260"/>
                </a:cxn>
                <a:cxn ang="0">
                  <a:pos x="102" y="258"/>
                </a:cxn>
                <a:cxn ang="0">
                  <a:pos x="34" y="232"/>
                </a:cxn>
                <a:cxn ang="0">
                  <a:pos x="112" y="268"/>
                </a:cxn>
                <a:cxn ang="0">
                  <a:pos x="112" y="268"/>
                </a:cxn>
                <a:cxn ang="0">
                  <a:pos x="112" y="268"/>
                </a:cxn>
                <a:cxn ang="0">
                  <a:pos x="322" y="42"/>
                </a:cxn>
                <a:cxn ang="0">
                  <a:pos x="144" y="322"/>
                </a:cxn>
                <a:cxn ang="0">
                  <a:pos x="112" y="268"/>
                </a:cxn>
                <a:cxn ang="0">
                  <a:pos x="278" y="330"/>
                </a:cxn>
                <a:cxn ang="0">
                  <a:pos x="184" y="292"/>
                </a:cxn>
                <a:cxn ang="0">
                  <a:pos x="184" y="292"/>
                </a:cxn>
                <a:cxn ang="0">
                  <a:pos x="178" y="290"/>
                </a:cxn>
                <a:cxn ang="0">
                  <a:pos x="324" y="64"/>
                </a:cxn>
                <a:cxn ang="0">
                  <a:pos x="278" y="330"/>
                </a:cxn>
              </a:cxnLst>
              <a:rect l="0" t="0" r="r" b="b"/>
              <a:pathLst>
                <a:path w="354" h="356">
                  <a:moveTo>
                    <a:pt x="350" y="2"/>
                  </a:moveTo>
                  <a:lnTo>
                    <a:pt x="350" y="2"/>
                  </a:lnTo>
                  <a:lnTo>
                    <a:pt x="344" y="0"/>
                  </a:lnTo>
                  <a:lnTo>
                    <a:pt x="344" y="0"/>
                  </a:lnTo>
                  <a:lnTo>
                    <a:pt x="336" y="2"/>
                  </a:lnTo>
                  <a:lnTo>
                    <a:pt x="4" y="224"/>
                  </a:lnTo>
                  <a:lnTo>
                    <a:pt x="4" y="224"/>
                  </a:lnTo>
                  <a:lnTo>
                    <a:pt x="0" y="230"/>
                  </a:lnTo>
                  <a:lnTo>
                    <a:pt x="0" y="236"/>
                  </a:lnTo>
                  <a:lnTo>
                    <a:pt x="0" y="236"/>
                  </a:lnTo>
                  <a:lnTo>
                    <a:pt x="2" y="240"/>
                  </a:lnTo>
                  <a:lnTo>
                    <a:pt x="6" y="244"/>
                  </a:lnTo>
                  <a:lnTo>
                    <a:pt x="92" y="278"/>
                  </a:lnTo>
                  <a:lnTo>
                    <a:pt x="134" y="350"/>
                  </a:lnTo>
                  <a:lnTo>
                    <a:pt x="134" y="350"/>
                  </a:lnTo>
                  <a:lnTo>
                    <a:pt x="138" y="354"/>
                  </a:lnTo>
                  <a:lnTo>
                    <a:pt x="144" y="356"/>
                  </a:lnTo>
                  <a:lnTo>
                    <a:pt x="144" y="356"/>
                  </a:lnTo>
                  <a:lnTo>
                    <a:pt x="144" y="356"/>
                  </a:lnTo>
                  <a:lnTo>
                    <a:pt x="144" y="356"/>
                  </a:lnTo>
                  <a:lnTo>
                    <a:pt x="148" y="354"/>
                  </a:lnTo>
                  <a:lnTo>
                    <a:pt x="152" y="350"/>
                  </a:lnTo>
                  <a:lnTo>
                    <a:pt x="176" y="312"/>
                  </a:lnTo>
                  <a:lnTo>
                    <a:pt x="284" y="356"/>
                  </a:lnTo>
                  <a:lnTo>
                    <a:pt x="284" y="356"/>
                  </a:lnTo>
                  <a:lnTo>
                    <a:pt x="288" y="356"/>
                  </a:lnTo>
                  <a:lnTo>
                    <a:pt x="288" y="356"/>
                  </a:lnTo>
                  <a:lnTo>
                    <a:pt x="294" y="354"/>
                  </a:lnTo>
                  <a:lnTo>
                    <a:pt x="294" y="354"/>
                  </a:lnTo>
                  <a:lnTo>
                    <a:pt x="296" y="352"/>
                  </a:lnTo>
                  <a:lnTo>
                    <a:pt x="298" y="346"/>
                  </a:lnTo>
                  <a:lnTo>
                    <a:pt x="354" y="14"/>
                  </a:lnTo>
                  <a:lnTo>
                    <a:pt x="354" y="14"/>
                  </a:lnTo>
                  <a:lnTo>
                    <a:pt x="354" y="8"/>
                  </a:lnTo>
                  <a:lnTo>
                    <a:pt x="350" y="2"/>
                  </a:lnTo>
                  <a:lnTo>
                    <a:pt x="350" y="2"/>
                  </a:lnTo>
                  <a:close/>
                  <a:moveTo>
                    <a:pt x="34" y="232"/>
                  </a:moveTo>
                  <a:lnTo>
                    <a:pt x="292" y="60"/>
                  </a:lnTo>
                  <a:lnTo>
                    <a:pt x="104" y="260"/>
                  </a:lnTo>
                  <a:lnTo>
                    <a:pt x="104" y="260"/>
                  </a:lnTo>
                  <a:lnTo>
                    <a:pt x="102" y="258"/>
                  </a:lnTo>
                  <a:lnTo>
                    <a:pt x="34" y="232"/>
                  </a:lnTo>
                  <a:close/>
                  <a:moveTo>
                    <a:pt x="112" y="268"/>
                  </a:moveTo>
                  <a:lnTo>
                    <a:pt x="112" y="268"/>
                  </a:lnTo>
                  <a:lnTo>
                    <a:pt x="112" y="268"/>
                  </a:lnTo>
                  <a:lnTo>
                    <a:pt x="322" y="42"/>
                  </a:lnTo>
                  <a:lnTo>
                    <a:pt x="144" y="322"/>
                  </a:lnTo>
                  <a:lnTo>
                    <a:pt x="112" y="268"/>
                  </a:lnTo>
                  <a:close/>
                  <a:moveTo>
                    <a:pt x="278" y="330"/>
                  </a:moveTo>
                  <a:lnTo>
                    <a:pt x="184" y="292"/>
                  </a:lnTo>
                  <a:lnTo>
                    <a:pt x="184" y="292"/>
                  </a:lnTo>
                  <a:lnTo>
                    <a:pt x="178" y="290"/>
                  </a:lnTo>
                  <a:lnTo>
                    <a:pt x="324" y="64"/>
                  </a:lnTo>
                  <a:lnTo>
                    <a:pt x="278" y="33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grpSp>
          <p:nvGrpSpPr>
            <p:cNvPr id="40" name="组 4"/>
            <p:cNvGrpSpPr/>
            <p:nvPr/>
          </p:nvGrpSpPr>
          <p:grpSpPr>
            <a:xfrm>
              <a:off x="1498033" y="4086503"/>
              <a:ext cx="408565" cy="489654"/>
              <a:chOff x="1536700" y="911225"/>
              <a:chExt cx="831850" cy="996950"/>
            </a:xfrm>
            <a:solidFill>
              <a:schemeClr val="bg1"/>
            </a:solidFill>
          </p:grpSpPr>
          <p:sp>
            <p:nvSpPr>
              <p:cNvPr id="1048601" name="Freeform 47"/>
              <p:cNvSpPr/>
              <p:nvPr/>
            </p:nvSpPr>
            <p:spPr bwMode="auto">
              <a:xfrm>
                <a:off x="1838325" y="1765300"/>
                <a:ext cx="234950" cy="50800"/>
              </a:xfrm>
              <a:custGeom>
                <a:avLst/>
                <a:gdLst/>
                <a:ahLst/>
                <a:cxnLst>
                  <a:cxn ang="0">
                    <a:pos x="132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8" y="2"/>
                  </a:cxn>
                  <a:cxn ang="0">
                    <a:pos x="4" y="6"/>
                  </a:cxn>
                  <a:cxn ang="0">
                    <a:pos x="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22"/>
                  </a:cxn>
                  <a:cxn ang="0">
                    <a:pos x="4" y="28"/>
                  </a:cxn>
                  <a:cxn ang="0">
                    <a:pos x="8" y="32"/>
                  </a:cxn>
                  <a:cxn ang="0">
                    <a:pos x="16" y="32"/>
                  </a:cxn>
                  <a:cxn ang="0">
                    <a:pos x="132" y="32"/>
                  </a:cxn>
                  <a:cxn ang="0">
                    <a:pos x="132" y="32"/>
                  </a:cxn>
                  <a:cxn ang="0">
                    <a:pos x="138" y="32"/>
                  </a:cxn>
                  <a:cxn ang="0">
                    <a:pos x="142" y="28"/>
                  </a:cxn>
                  <a:cxn ang="0">
                    <a:pos x="146" y="22"/>
                  </a:cxn>
                  <a:cxn ang="0">
                    <a:pos x="148" y="16"/>
                  </a:cxn>
                  <a:cxn ang="0">
                    <a:pos x="148" y="16"/>
                  </a:cxn>
                  <a:cxn ang="0">
                    <a:pos x="146" y="10"/>
                  </a:cxn>
                  <a:cxn ang="0">
                    <a:pos x="142" y="6"/>
                  </a:cxn>
                  <a:cxn ang="0">
                    <a:pos x="138" y="2"/>
                  </a:cxn>
                  <a:cxn ang="0">
                    <a:pos x="132" y="0"/>
                  </a:cxn>
                  <a:cxn ang="0">
                    <a:pos x="132" y="0"/>
                  </a:cxn>
                </a:cxnLst>
                <a:rect l="0" t="0" r="r" b="b"/>
                <a:pathLst>
                  <a:path w="148" h="32">
                    <a:moveTo>
                      <a:pt x="132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22"/>
                    </a:lnTo>
                    <a:lnTo>
                      <a:pt x="4" y="28"/>
                    </a:lnTo>
                    <a:lnTo>
                      <a:pt x="8" y="32"/>
                    </a:lnTo>
                    <a:lnTo>
                      <a:pt x="16" y="32"/>
                    </a:lnTo>
                    <a:lnTo>
                      <a:pt x="132" y="32"/>
                    </a:lnTo>
                    <a:lnTo>
                      <a:pt x="132" y="32"/>
                    </a:lnTo>
                    <a:lnTo>
                      <a:pt x="138" y="32"/>
                    </a:lnTo>
                    <a:lnTo>
                      <a:pt x="142" y="28"/>
                    </a:lnTo>
                    <a:lnTo>
                      <a:pt x="146" y="22"/>
                    </a:lnTo>
                    <a:lnTo>
                      <a:pt x="148" y="16"/>
                    </a:lnTo>
                    <a:lnTo>
                      <a:pt x="148" y="16"/>
                    </a:lnTo>
                    <a:lnTo>
                      <a:pt x="146" y="10"/>
                    </a:lnTo>
                    <a:lnTo>
                      <a:pt x="142" y="6"/>
                    </a:lnTo>
                    <a:lnTo>
                      <a:pt x="138" y="2"/>
                    </a:lnTo>
                    <a:lnTo>
                      <a:pt x="132" y="0"/>
                    </a:lnTo>
                    <a:lnTo>
                      <a:pt x="1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  <p:sp>
            <p:nvSpPr>
              <p:cNvPr id="1048602" name="Freeform 48"/>
              <p:cNvSpPr/>
              <p:nvPr/>
            </p:nvSpPr>
            <p:spPr bwMode="auto">
              <a:xfrm>
                <a:off x="1838325" y="1857375"/>
                <a:ext cx="234950" cy="50800"/>
              </a:xfrm>
              <a:custGeom>
                <a:avLst/>
                <a:gdLst/>
                <a:ahLst/>
                <a:cxnLst>
                  <a:cxn ang="0">
                    <a:pos x="132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8" y="2"/>
                  </a:cxn>
                  <a:cxn ang="0">
                    <a:pos x="4" y="4"/>
                  </a:cxn>
                  <a:cxn ang="0">
                    <a:pos x="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22"/>
                  </a:cxn>
                  <a:cxn ang="0">
                    <a:pos x="4" y="28"/>
                  </a:cxn>
                  <a:cxn ang="0">
                    <a:pos x="8" y="30"/>
                  </a:cxn>
                  <a:cxn ang="0">
                    <a:pos x="16" y="32"/>
                  </a:cxn>
                  <a:cxn ang="0">
                    <a:pos x="132" y="32"/>
                  </a:cxn>
                  <a:cxn ang="0">
                    <a:pos x="132" y="32"/>
                  </a:cxn>
                  <a:cxn ang="0">
                    <a:pos x="138" y="30"/>
                  </a:cxn>
                  <a:cxn ang="0">
                    <a:pos x="142" y="28"/>
                  </a:cxn>
                  <a:cxn ang="0">
                    <a:pos x="146" y="22"/>
                  </a:cxn>
                  <a:cxn ang="0">
                    <a:pos x="148" y="16"/>
                  </a:cxn>
                  <a:cxn ang="0">
                    <a:pos x="148" y="16"/>
                  </a:cxn>
                  <a:cxn ang="0">
                    <a:pos x="146" y="10"/>
                  </a:cxn>
                  <a:cxn ang="0">
                    <a:pos x="142" y="4"/>
                  </a:cxn>
                  <a:cxn ang="0">
                    <a:pos x="138" y="2"/>
                  </a:cxn>
                  <a:cxn ang="0">
                    <a:pos x="132" y="0"/>
                  </a:cxn>
                  <a:cxn ang="0">
                    <a:pos x="132" y="0"/>
                  </a:cxn>
                </a:cxnLst>
                <a:rect l="0" t="0" r="r" b="b"/>
                <a:pathLst>
                  <a:path w="148" h="32">
                    <a:moveTo>
                      <a:pt x="132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8" y="2"/>
                    </a:lnTo>
                    <a:lnTo>
                      <a:pt x="4" y="4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22"/>
                    </a:lnTo>
                    <a:lnTo>
                      <a:pt x="4" y="28"/>
                    </a:lnTo>
                    <a:lnTo>
                      <a:pt x="8" y="30"/>
                    </a:lnTo>
                    <a:lnTo>
                      <a:pt x="16" y="32"/>
                    </a:lnTo>
                    <a:lnTo>
                      <a:pt x="132" y="32"/>
                    </a:lnTo>
                    <a:lnTo>
                      <a:pt x="132" y="32"/>
                    </a:lnTo>
                    <a:lnTo>
                      <a:pt x="138" y="30"/>
                    </a:lnTo>
                    <a:lnTo>
                      <a:pt x="142" y="28"/>
                    </a:lnTo>
                    <a:lnTo>
                      <a:pt x="146" y="22"/>
                    </a:lnTo>
                    <a:lnTo>
                      <a:pt x="148" y="16"/>
                    </a:lnTo>
                    <a:lnTo>
                      <a:pt x="148" y="16"/>
                    </a:lnTo>
                    <a:lnTo>
                      <a:pt x="146" y="10"/>
                    </a:lnTo>
                    <a:lnTo>
                      <a:pt x="142" y="4"/>
                    </a:lnTo>
                    <a:lnTo>
                      <a:pt x="138" y="2"/>
                    </a:lnTo>
                    <a:lnTo>
                      <a:pt x="132" y="0"/>
                    </a:lnTo>
                    <a:lnTo>
                      <a:pt x="1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  <p:sp>
            <p:nvSpPr>
              <p:cNvPr id="1048603" name="Freeform 49"/>
              <p:cNvSpPr>
                <a:spLocks noEditPoints="1"/>
              </p:cNvSpPr>
              <p:nvPr/>
            </p:nvSpPr>
            <p:spPr bwMode="auto">
              <a:xfrm>
                <a:off x="1714500" y="1143000"/>
                <a:ext cx="476250" cy="581025"/>
              </a:xfrm>
              <a:custGeom>
                <a:avLst/>
                <a:gdLst/>
                <a:ahLst/>
                <a:cxnLst>
                  <a:cxn ang="0">
                    <a:pos x="150" y="0"/>
                  </a:cxn>
                  <a:cxn ang="0">
                    <a:pos x="142" y="0"/>
                  </a:cxn>
                  <a:cxn ang="0">
                    <a:pos x="100" y="10"/>
                  </a:cxn>
                  <a:cxn ang="0">
                    <a:pos x="62" y="28"/>
                  </a:cxn>
                  <a:cxn ang="0">
                    <a:pos x="32" y="58"/>
                  </a:cxn>
                  <a:cxn ang="0">
                    <a:pos x="12" y="94"/>
                  </a:cxn>
                  <a:cxn ang="0">
                    <a:pos x="2" y="136"/>
                  </a:cxn>
                  <a:cxn ang="0">
                    <a:pos x="2" y="166"/>
                  </a:cxn>
                  <a:cxn ang="0">
                    <a:pos x="16" y="214"/>
                  </a:cxn>
                  <a:cxn ang="0">
                    <a:pos x="56" y="266"/>
                  </a:cxn>
                  <a:cxn ang="0">
                    <a:pos x="72" y="290"/>
                  </a:cxn>
                  <a:cxn ang="0">
                    <a:pos x="78" y="322"/>
                  </a:cxn>
                  <a:cxn ang="0">
                    <a:pos x="78" y="340"/>
                  </a:cxn>
                  <a:cxn ang="0">
                    <a:pos x="96" y="364"/>
                  </a:cxn>
                  <a:cxn ang="0">
                    <a:pos x="150" y="366"/>
                  </a:cxn>
                  <a:cxn ang="0">
                    <a:pos x="192" y="366"/>
                  </a:cxn>
                  <a:cxn ang="0">
                    <a:pos x="214" y="356"/>
                  </a:cxn>
                  <a:cxn ang="0">
                    <a:pos x="224" y="334"/>
                  </a:cxn>
                  <a:cxn ang="0">
                    <a:pos x="224" y="304"/>
                  </a:cxn>
                  <a:cxn ang="0">
                    <a:pos x="236" y="276"/>
                  </a:cxn>
                  <a:cxn ang="0">
                    <a:pos x="266" y="242"/>
                  </a:cxn>
                  <a:cxn ang="0">
                    <a:pos x="290" y="198"/>
                  </a:cxn>
                  <a:cxn ang="0">
                    <a:pos x="300" y="150"/>
                  </a:cxn>
                  <a:cxn ang="0">
                    <a:pos x="298" y="122"/>
                  </a:cxn>
                  <a:cxn ang="0">
                    <a:pos x="284" y="82"/>
                  </a:cxn>
                  <a:cxn ang="0">
                    <a:pos x="260" y="48"/>
                  </a:cxn>
                  <a:cxn ang="0">
                    <a:pos x="226" y="22"/>
                  </a:cxn>
                  <a:cxn ang="0">
                    <a:pos x="188" y="6"/>
                  </a:cxn>
                  <a:cxn ang="0">
                    <a:pos x="158" y="0"/>
                  </a:cxn>
                  <a:cxn ang="0">
                    <a:pos x="244" y="156"/>
                  </a:cxn>
                  <a:cxn ang="0">
                    <a:pos x="234" y="146"/>
                  </a:cxn>
                  <a:cxn ang="0">
                    <a:pos x="232" y="126"/>
                  </a:cxn>
                  <a:cxn ang="0">
                    <a:pos x="214" y="92"/>
                  </a:cxn>
                  <a:cxn ang="0">
                    <a:pos x="182" y="72"/>
                  </a:cxn>
                  <a:cxn ang="0">
                    <a:pos x="160" y="68"/>
                  </a:cxn>
                  <a:cxn ang="0">
                    <a:pos x="150" y="50"/>
                  </a:cxn>
                  <a:cxn ang="0">
                    <a:pos x="156" y="38"/>
                  </a:cxn>
                  <a:cxn ang="0">
                    <a:pos x="170" y="32"/>
                  </a:cxn>
                  <a:cxn ang="0">
                    <a:pos x="226" y="52"/>
                  </a:cxn>
                  <a:cxn ang="0">
                    <a:pos x="262" y="98"/>
                  </a:cxn>
                  <a:cxn ang="0">
                    <a:pos x="270" y="138"/>
                  </a:cxn>
                  <a:cxn ang="0">
                    <a:pos x="266" y="152"/>
                  </a:cxn>
                  <a:cxn ang="0">
                    <a:pos x="252" y="158"/>
                  </a:cxn>
                </a:cxnLst>
                <a:rect l="0" t="0" r="r" b="b"/>
                <a:pathLst>
                  <a:path w="300" h="366">
                    <a:moveTo>
                      <a:pt x="158" y="0"/>
                    </a:moveTo>
                    <a:lnTo>
                      <a:pt x="158" y="0"/>
                    </a:lnTo>
                    <a:lnTo>
                      <a:pt x="150" y="0"/>
                    </a:lnTo>
                    <a:lnTo>
                      <a:pt x="150" y="0"/>
                    </a:lnTo>
                    <a:lnTo>
                      <a:pt x="142" y="0"/>
                    </a:lnTo>
                    <a:lnTo>
                      <a:pt x="142" y="0"/>
                    </a:lnTo>
                    <a:lnTo>
                      <a:pt x="128" y="2"/>
                    </a:lnTo>
                    <a:lnTo>
                      <a:pt x="114" y="6"/>
                    </a:lnTo>
                    <a:lnTo>
                      <a:pt x="100" y="10"/>
                    </a:lnTo>
                    <a:lnTo>
                      <a:pt x="88" y="14"/>
                    </a:lnTo>
                    <a:lnTo>
                      <a:pt x="74" y="22"/>
                    </a:lnTo>
                    <a:lnTo>
                      <a:pt x="62" y="28"/>
                    </a:lnTo>
                    <a:lnTo>
                      <a:pt x="52" y="38"/>
                    </a:lnTo>
                    <a:lnTo>
                      <a:pt x="42" y="48"/>
                    </a:lnTo>
                    <a:lnTo>
                      <a:pt x="32" y="58"/>
                    </a:lnTo>
                    <a:lnTo>
                      <a:pt x="24" y="68"/>
                    </a:lnTo>
                    <a:lnTo>
                      <a:pt x="18" y="82"/>
                    </a:lnTo>
                    <a:lnTo>
                      <a:pt x="12" y="94"/>
                    </a:lnTo>
                    <a:lnTo>
                      <a:pt x="6" y="108"/>
                    </a:lnTo>
                    <a:lnTo>
                      <a:pt x="4" y="122"/>
                    </a:lnTo>
                    <a:lnTo>
                      <a:pt x="2" y="136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2" y="166"/>
                    </a:lnTo>
                    <a:lnTo>
                      <a:pt x="4" y="182"/>
                    </a:lnTo>
                    <a:lnTo>
                      <a:pt x="10" y="198"/>
                    </a:lnTo>
                    <a:lnTo>
                      <a:pt x="16" y="214"/>
                    </a:lnTo>
                    <a:lnTo>
                      <a:pt x="26" y="228"/>
                    </a:lnTo>
                    <a:lnTo>
                      <a:pt x="34" y="242"/>
                    </a:lnTo>
                    <a:lnTo>
                      <a:pt x="56" y="266"/>
                    </a:lnTo>
                    <a:lnTo>
                      <a:pt x="56" y="266"/>
                    </a:lnTo>
                    <a:lnTo>
                      <a:pt x="66" y="276"/>
                    </a:lnTo>
                    <a:lnTo>
                      <a:pt x="72" y="290"/>
                    </a:lnTo>
                    <a:lnTo>
                      <a:pt x="72" y="290"/>
                    </a:lnTo>
                    <a:lnTo>
                      <a:pt x="76" y="304"/>
                    </a:lnTo>
                    <a:lnTo>
                      <a:pt x="78" y="322"/>
                    </a:lnTo>
                    <a:lnTo>
                      <a:pt x="78" y="334"/>
                    </a:lnTo>
                    <a:lnTo>
                      <a:pt x="78" y="334"/>
                    </a:lnTo>
                    <a:lnTo>
                      <a:pt x="78" y="340"/>
                    </a:lnTo>
                    <a:lnTo>
                      <a:pt x="80" y="346"/>
                    </a:lnTo>
                    <a:lnTo>
                      <a:pt x="86" y="356"/>
                    </a:lnTo>
                    <a:lnTo>
                      <a:pt x="96" y="364"/>
                    </a:lnTo>
                    <a:lnTo>
                      <a:pt x="102" y="366"/>
                    </a:lnTo>
                    <a:lnTo>
                      <a:pt x="110" y="366"/>
                    </a:lnTo>
                    <a:lnTo>
                      <a:pt x="150" y="366"/>
                    </a:lnTo>
                    <a:lnTo>
                      <a:pt x="150" y="366"/>
                    </a:lnTo>
                    <a:lnTo>
                      <a:pt x="192" y="366"/>
                    </a:lnTo>
                    <a:lnTo>
                      <a:pt x="192" y="366"/>
                    </a:lnTo>
                    <a:lnTo>
                      <a:pt x="198" y="366"/>
                    </a:lnTo>
                    <a:lnTo>
                      <a:pt x="204" y="364"/>
                    </a:lnTo>
                    <a:lnTo>
                      <a:pt x="214" y="356"/>
                    </a:lnTo>
                    <a:lnTo>
                      <a:pt x="220" y="346"/>
                    </a:lnTo>
                    <a:lnTo>
                      <a:pt x="222" y="340"/>
                    </a:lnTo>
                    <a:lnTo>
                      <a:pt x="224" y="334"/>
                    </a:lnTo>
                    <a:lnTo>
                      <a:pt x="224" y="322"/>
                    </a:lnTo>
                    <a:lnTo>
                      <a:pt x="224" y="322"/>
                    </a:lnTo>
                    <a:lnTo>
                      <a:pt x="224" y="304"/>
                    </a:lnTo>
                    <a:lnTo>
                      <a:pt x="228" y="290"/>
                    </a:lnTo>
                    <a:lnTo>
                      <a:pt x="228" y="290"/>
                    </a:lnTo>
                    <a:lnTo>
                      <a:pt x="236" y="276"/>
                    </a:lnTo>
                    <a:lnTo>
                      <a:pt x="244" y="266"/>
                    </a:lnTo>
                    <a:lnTo>
                      <a:pt x="244" y="266"/>
                    </a:lnTo>
                    <a:lnTo>
                      <a:pt x="266" y="242"/>
                    </a:lnTo>
                    <a:lnTo>
                      <a:pt x="276" y="228"/>
                    </a:lnTo>
                    <a:lnTo>
                      <a:pt x="284" y="214"/>
                    </a:lnTo>
                    <a:lnTo>
                      <a:pt x="290" y="198"/>
                    </a:lnTo>
                    <a:lnTo>
                      <a:pt x="296" y="182"/>
                    </a:lnTo>
                    <a:lnTo>
                      <a:pt x="298" y="166"/>
                    </a:lnTo>
                    <a:lnTo>
                      <a:pt x="300" y="150"/>
                    </a:lnTo>
                    <a:lnTo>
                      <a:pt x="300" y="150"/>
                    </a:lnTo>
                    <a:lnTo>
                      <a:pt x="300" y="136"/>
                    </a:lnTo>
                    <a:lnTo>
                      <a:pt x="298" y="122"/>
                    </a:lnTo>
                    <a:lnTo>
                      <a:pt x="294" y="108"/>
                    </a:lnTo>
                    <a:lnTo>
                      <a:pt x="290" y="94"/>
                    </a:lnTo>
                    <a:lnTo>
                      <a:pt x="284" y="82"/>
                    </a:lnTo>
                    <a:lnTo>
                      <a:pt x="276" y="70"/>
                    </a:lnTo>
                    <a:lnTo>
                      <a:pt x="268" y="58"/>
                    </a:lnTo>
                    <a:lnTo>
                      <a:pt x="260" y="48"/>
                    </a:lnTo>
                    <a:lnTo>
                      <a:pt x="250" y="38"/>
                    </a:lnTo>
                    <a:lnTo>
                      <a:pt x="238" y="30"/>
                    </a:lnTo>
                    <a:lnTo>
                      <a:pt x="226" y="22"/>
                    </a:lnTo>
                    <a:lnTo>
                      <a:pt x="214" y="14"/>
                    </a:lnTo>
                    <a:lnTo>
                      <a:pt x="202" y="10"/>
                    </a:lnTo>
                    <a:lnTo>
                      <a:pt x="188" y="6"/>
                    </a:lnTo>
                    <a:lnTo>
                      <a:pt x="174" y="2"/>
                    </a:lnTo>
                    <a:lnTo>
                      <a:pt x="158" y="0"/>
                    </a:lnTo>
                    <a:lnTo>
                      <a:pt x="158" y="0"/>
                    </a:lnTo>
                    <a:close/>
                    <a:moveTo>
                      <a:pt x="252" y="158"/>
                    </a:moveTo>
                    <a:lnTo>
                      <a:pt x="252" y="158"/>
                    </a:lnTo>
                    <a:lnTo>
                      <a:pt x="244" y="156"/>
                    </a:lnTo>
                    <a:lnTo>
                      <a:pt x="238" y="152"/>
                    </a:lnTo>
                    <a:lnTo>
                      <a:pt x="238" y="152"/>
                    </a:lnTo>
                    <a:lnTo>
                      <a:pt x="234" y="146"/>
                    </a:lnTo>
                    <a:lnTo>
                      <a:pt x="232" y="138"/>
                    </a:lnTo>
                    <a:lnTo>
                      <a:pt x="232" y="138"/>
                    </a:lnTo>
                    <a:lnTo>
                      <a:pt x="232" y="126"/>
                    </a:lnTo>
                    <a:lnTo>
                      <a:pt x="228" y="112"/>
                    </a:lnTo>
                    <a:lnTo>
                      <a:pt x="222" y="102"/>
                    </a:lnTo>
                    <a:lnTo>
                      <a:pt x="214" y="92"/>
                    </a:lnTo>
                    <a:lnTo>
                      <a:pt x="204" y="84"/>
                    </a:lnTo>
                    <a:lnTo>
                      <a:pt x="194" y="76"/>
                    </a:lnTo>
                    <a:lnTo>
                      <a:pt x="182" y="72"/>
                    </a:lnTo>
                    <a:lnTo>
                      <a:pt x="168" y="70"/>
                    </a:lnTo>
                    <a:lnTo>
                      <a:pt x="168" y="70"/>
                    </a:lnTo>
                    <a:lnTo>
                      <a:pt x="160" y="68"/>
                    </a:lnTo>
                    <a:lnTo>
                      <a:pt x="154" y="64"/>
                    </a:lnTo>
                    <a:lnTo>
                      <a:pt x="150" y="58"/>
                    </a:lnTo>
                    <a:lnTo>
                      <a:pt x="150" y="50"/>
                    </a:lnTo>
                    <a:lnTo>
                      <a:pt x="150" y="50"/>
                    </a:lnTo>
                    <a:lnTo>
                      <a:pt x="152" y="42"/>
                    </a:lnTo>
                    <a:lnTo>
                      <a:pt x="156" y="38"/>
                    </a:lnTo>
                    <a:lnTo>
                      <a:pt x="162" y="34"/>
                    </a:lnTo>
                    <a:lnTo>
                      <a:pt x="170" y="32"/>
                    </a:lnTo>
                    <a:lnTo>
                      <a:pt x="170" y="32"/>
                    </a:lnTo>
                    <a:lnTo>
                      <a:pt x="190" y="36"/>
                    </a:lnTo>
                    <a:lnTo>
                      <a:pt x="210" y="42"/>
                    </a:lnTo>
                    <a:lnTo>
                      <a:pt x="226" y="52"/>
                    </a:lnTo>
                    <a:lnTo>
                      <a:pt x="242" y="66"/>
                    </a:lnTo>
                    <a:lnTo>
                      <a:pt x="254" y="80"/>
                    </a:lnTo>
                    <a:lnTo>
                      <a:pt x="262" y="98"/>
                    </a:lnTo>
                    <a:lnTo>
                      <a:pt x="268" y="118"/>
                    </a:lnTo>
                    <a:lnTo>
                      <a:pt x="270" y="138"/>
                    </a:lnTo>
                    <a:lnTo>
                      <a:pt x="270" y="138"/>
                    </a:lnTo>
                    <a:lnTo>
                      <a:pt x="270" y="146"/>
                    </a:lnTo>
                    <a:lnTo>
                      <a:pt x="266" y="152"/>
                    </a:lnTo>
                    <a:lnTo>
                      <a:pt x="266" y="152"/>
                    </a:lnTo>
                    <a:lnTo>
                      <a:pt x="260" y="156"/>
                    </a:lnTo>
                    <a:lnTo>
                      <a:pt x="252" y="158"/>
                    </a:lnTo>
                    <a:lnTo>
                      <a:pt x="252" y="15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  <p:sp>
            <p:nvSpPr>
              <p:cNvPr id="1048604" name="Rectangle 50"/>
              <p:cNvSpPr>
                <a:spLocks noChangeArrowheads="1"/>
              </p:cNvSpPr>
              <p:nvPr/>
            </p:nvSpPr>
            <p:spPr bwMode="auto">
              <a:xfrm>
                <a:off x="1838325" y="1609725"/>
                <a:ext cx="234950" cy="11430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  <p:sp>
            <p:nvSpPr>
              <p:cNvPr id="1048605" name="Rectangle 51"/>
              <p:cNvSpPr>
                <a:spLocks noChangeArrowheads="1"/>
              </p:cNvSpPr>
              <p:nvPr/>
            </p:nvSpPr>
            <p:spPr bwMode="auto">
              <a:xfrm>
                <a:off x="1838325" y="1765300"/>
                <a:ext cx="234950" cy="5080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  <p:sp>
            <p:nvSpPr>
              <p:cNvPr id="1048606" name="Freeform 52"/>
              <p:cNvSpPr/>
              <p:nvPr/>
            </p:nvSpPr>
            <p:spPr bwMode="auto">
              <a:xfrm>
                <a:off x="1927225" y="911225"/>
                <a:ext cx="53975" cy="180975"/>
              </a:xfrm>
              <a:custGeom>
                <a:avLst/>
                <a:gdLst/>
                <a:ahLst/>
                <a:cxnLst>
                  <a:cxn ang="0">
                    <a:pos x="34" y="112"/>
                  </a:cxn>
                  <a:cxn ang="0">
                    <a:pos x="4" y="114"/>
                  </a:cxn>
                  <a:cxn ang="0">
                    <a:pos x="0" y="0"/>
                  </a:cxn>
                  <a:cxn ang="0">
                    <a:pos x="28" y="0"/>
                  </a:cxn>
                  <a:cxn ang="0">
                    <a:pos x="34" y="112"/>
                  </a:cxn>
                </a:cxnLst>
                <a:rect l="0" t="0" r="r" b="b"/>
                <a:pathLst>
                  <a:path w="34" h="114">
                    <a:moveTo>
                      <a:pt x="34" y="112"/>
                    </a:moveTo>
                    <a:lnTo>
                      <a:pt x="4" y="114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34" y="1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  <p:sp>
            <p:nvSpPr>
              <p:cNvPr id="1048607" name="Freeform 53"/>
              <p:cNvSpPr/>
              <p:nvPr/>
            </p:nvSpPr>
            <p:spPr bwMode="auto">
              <a:xfrm>
                <a:off x="1698625" y="962025"/>
                <a:ext cx="130175" cy="177800"/>
              </a:xfrm>
              <a:custGeom>
                <a:avLst/>
                <a:gdLst/>
                <a:ahLst/>
                <a:cxnLst>
                  <a:cxn ang="0">
                    <a:pos x="58" y="112"/>
                  </a:cxn>
                  <a:cxn ang="0">
                    <a:pos x="0" y="14"/>
                  </a:cxn>
                  <a:cxn ang="0">
                    <a:pos x="26" y="0"/>
                  </a:cxn>
                  <a:cxn ang="0">
                    <a:pos x="82" y="98"/>
                  </a:cxn>
                  <a:cxn ang="0">
                    <a:pos x="58" y="112"/>
                  </a:cxn>
                </a:cxnLst>
                <a:rect l="0" t="0" r="r" b="b"/>
                <a:pathLst>
                  <a:path w="82" h="112">
                    <a:moveTo>
                      <a:pt x="58" y="112"/>
                    </a:moveTo>
                    <a:lnTo>
                      <a:pt x="0" y="14"/>
                    </a:lnTo>
                    <a:lnTo>
                      <a:pt x="26" y="0"/>
                    </a:lnTo>
                    <a:lnTo>
                      <a:pt x="82" y="98"/>
                    </a:lnTo>
                    <a:lnTo>
                      <a:pt x="58" y="1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  <p:sp>
            <p:nvSpPr>
              <p:cNvPr id="1048608" name="Freeform 54"/>
              <p:cNvSpPr/>
              <p:nvPr/>
            </p:nvSpPr>
            <p:spPr bwMode="auto">
              <a:xfrm>
                <a:off x="1536700" y="1123950"/>
                <a:ext cx="180975" cy="130175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14" y="58"/>
                  </a:cxn>
                  <a:cxn ang="0">
                    <a:pos x="98" y="82"/>
                  </a:cxn>
                  <a:cxn ang="0">
                    <a:pos x="0" y="26"/>
                  </a:cxn>
                  <a:cxn ang="0">
                    <a:pos x="14" y="0"/>
                  </a:cxn>
                </a:cxnLst>
                <a:rect l="0" t="0" r="r" b="b"/>
                <a:pathLst>
                  <a:path w="114" h="82">
                    <a:moveTo>
                      <a:pt x="14" y="0"/>
                    </a:moveTo>
                    <a:lnTo>
                      <a:pt x="114" y="58"/>
                    </a:lnTo>
                    <a:lnTo>
                      <a:pt x="98" y="82"/>
                    </a:lnTo>
                    <a:lnTo>
                      <a:pt x="0" y="26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  <p:sp>
            <p:nvSpPr>
              <p:cNvPr id="1048609" name="Freeform 55"/>
              <p:cNvSpPr/>
              <p:nvPr/>
            </p:nvSpPr>
            <p:spPr bwMode="auto">
              <a:xfrm>
                <a:off x="2190750" y="1123950"/>
                <a:ext cx="177800" cy="130175"/>
              </a:xfrm>
              <a:custGeom>
                <a:avLst/>
                <a:gdLst/>
                <a:ahLst/>
                <a:cxnLst>
                  <a:cxn ang="0">
                    <a:pos x="98" y="0"/>
                  </a:cxn>
                  <a:cxn ang="0">
                    <a:pos x="0" y="58"/>
                  </a:cxn>
                  <a:cxn ang="0">
                    <a:pos x="14" y="82"/>
                  </a:cxn>
                  <a:cxn ang="0">
                    <a:pos x="112" y="26"/>
                  </a:cxn>
                  <a:cxn ang="0">
                    <a:pos x="98" y="0"/>
                  </a:cxn>
                </a:cxnLst>
                <a:rect l="0" t="0" r="r" b="b"/>
                <a:pathLst>
                  <a:path w="112" h="82">
                    <a:moveTo>
                      <a:pt x="98" y="0"/>
                    </a:moveTo>
                    <a:lnTo>
                      <a:pt x="0" y="58"/>
                    </a:lnTo>
                    <a:lnTo>
                      <a:pt x="14" y="82"/>
                    </a:lnTo>
                    <a:lnTo>
                      <a:pt x="112" y="26"/>
                    </a:lnTo>
                    <a:lnTo>
                      <a:pt x="9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  <p:sp>
            <p:nvSpPr>
              <p:cNvPr id="1048610" name="Freeform 56"/>
              <p:cNvSpPr/>
              <p:nvPr/>
            </p:nvSpPr>
            <p:spPr bwMode="auto">
              <a:xfrm>
                <a:off x="2076450" y="962025"/>
                <a:ext cx="130175" cy="177800"/>
              </a:xfrm>
              <a:custGeom>
                <a:avLst/>
                <a:gdLst/>
                <a:ahLst/>
                <a:cxnLst>
                  <a:cxn ang="0">
                    <a:pos x="26" y="112"/>
                  </a:cxn>
                  <a:cxn ang="0">
                    <a:pos x="0" y="98"/>
                  </a:cxn>
                  <a:cxn ang="0">
                    <a:pos x="58" y="0"/>
                  </a:cxn>
                  <a:cxn ang="0">
                    <a:pos x="82" y="14"/>
                  </a:cxn>
                  <a:cxn ang="0">
                    <a:pos x="26" y="112"/>
                  </a:cxn>
                </a:cxnLst>
                <a:rect l="0" t="0" r="r" b="b"/>
                <a:pathLst>
                  <a:path w="82" h="112">
                    <a:moveTo>
                      <a:pt x="26" y="112"/>
                    </a:moveTo>
                    <a:lnTo>
                      <a:pt x="0" y="98"/>
                    </a:lnTo>
                    <a:lnTo>
                      <a:pt x="58" y="0"/>
                    </a:lnTo>
                    <a:lnTo>
                      <a:pt x="82" y="14"/>
                    </a:lnTo>
                    <a:lnTo>
                      <a:pt x="26" y="1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 u="sng"/>
              </a:p>
            </p:txBody>
          </p:sp>
        </p:grpSp>
        <p:sp>
          <p:nvSpPr>
            <p:cNvPr id="1048611" name="文本框 30"/>
            <p:cNvSpPr txBox="1"/>
            <p:nvPr/>
          </p:nvSpPr>
          <p:spPr>
            <a:xfrm>
              <a:off x="2392403" y="2981816"/>
              <a:ext cx="2031325" cy="73866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p>
              <a:r>
                <a:rPr lang="zh-CN" altLang="en-US" sz="2400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队名：七仙女</a:t>
              </a:r>
              <a:endParaRPr lang="en-US" altLang="zh-CN" sz="2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b="1" dirty="0">
                <a:solidFill>
                  <a:schemeClr val="accent3"/>
                </a:solidFill>
              </a:endParaRPr>
            </a:p>
          </p:txBody>
        </p:sp>
        <p:sp>
          <p:nvSpPr>
            <p:cNvPr id="1048612" name="文本框 31"/>
            <p:cNvSpPr txBox="1"/>
            <p:nvPr/>
          </p:nvSpPr>
          <p:spPr>
            <a:xfrm>
              <a:off x="2392403" y="2193034"/>
              <a:ext cx="2926080" cy="4470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4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项目：智能天气预报</a:t>
              </a:r>
              <a:endParaRPr lang="zh-CN" alt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48613" name="任意多边形 33"/>
          <p:cNvSpPr/>
          <p:nvPr/>
        </p:nvSpPr>
        <p:spPr>
          <a:xfrm>
            <a:off x="2267744" y="316634"/>
            <a:ext cx="6901073" cy="159870"/>
          </a:xfrm>
          <a:custGeom>
            <a:avLst/>
            <a:gdLst>
              <a:gd name="connsiteX0" fmla="*/ 8470900 w 8470900"/>
              <a:gd name="connsiteY0" fmla="*/ 177800 h 177800"/>
              <a:gd name="connsiteX1" fmla="*/ 0 w 8470900"/>
              <a:gd name="connsiteY1" fmla="*/ 177800 h 177800"/>
              <a:gd name="connsiteX2" fmla="*/ 0 w 8470900"/>
              <a:gd name="connsiteY2" fmla="*/ 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900" h="177800">
                <a:moveTo>
                  <a:pt x="8470900" y="177800"/>
                </a:moveTo>
                <a:lnTo>
                  <a:pt x="0" y="1778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14" name="Title 1"/>
          <p:cNvSpPr txBox="1"/>
          <p:nvPr/>
        </p:nvSpPr>
        <p:spPr>
          <a:xfrm>
            <a:off x="505061" y="152401"/>
            <a:ext cx="1978708" cy="467780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关于我们</a:t>
            </a:r>
            <a:endParaRPr lang="en-US" sz="2800" dirty="0">
              <a:solidFill>
                <a:schemeClr val="tx1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" name="组合 35"/>
          <p:cNvGrpSpPr/>
          <p:nvPr/>
        </p:nvGrpSpPr>
        <p:grpSpPr>
          <a:xfrm>
            <a:off x="-48207" y="341172"/>
            <a:ext cx="705026" cy="79750"/>
            <a:chOff x="-85724" y="341172"/>
            <a:chExt cx="705026" cy="79750"/>
          </a:xfrm>
        </p:grpSpPr>
        <p:cxnSp>
          <p:nvCxnSpPr>
            <p:cNvPr id="3145729" name="直接连接符 36"/>
            <p:cNvCxnSpPr>
              <a:endCxn id="1048614" idx="1"/>
            </p:cNvCxnSpPr>
            <p:nvPr/>
          </p:nvCxnSpPr>
          <p:spPr>
            <a:xfrm>
              <a:off x="-85724" y="386290"/>
              <a:ext cx="553268" cy="1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15" name="矩形 37"/>
            <p:cNvSpPr/>
            <p:nvPr/>
          </p:nvSpPr>
          <p:spPr>
            <a:xfrm flipH="1">
              <a:off x="539552" y="341172"/>
              <a:ext cx="79750" cy="7975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8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8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3" grpId="0" animBg="1"/>
      <p:bldP spid="10486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圆角矩形 5"/>
          <p:cNvSpPr/>
          <p:nvPr/>
        </p:nvSpPr>
        <p:spPr bwMode="auto">
          <a:xfrm>
            <a:off x="3876871" y="3581296"/>
            <a:ext cx="3071393" cy="542942"/>
          </a:xfrm>
          <a:custGeom>
            <a:avLst/>
            <a:gdLst/>
            <a:ahLst/>
            <a:cxnLst/>
            <a:rect l="l" t="t" r="r" b="b"/>
            <a:pathLst>
              <a:path w="3265930" h="569236">
                <a:moveTo>
                  <a:pt x="0" y="0"/>
                </a:moveTo>
                <a:lnTo>
                  <a:pt x="2981312" y="0"/>
                </a:lnTo>
                <a:cubicBezTo>
                  <a:pt x="3138502" y="0"/>
                  <a:pt x="3265930" y="127428"/>
                  <a:pt x="3265930" y="284618"/>
                </a:cubicBezTo>
                <a:cubicBezTo>
                  <a:pt x="3265930" y="441808"/>
                  <a:pt x="3138502" y="569236"/>
                  <a:pt x="2981312" y="569236"/>
                </a:cubicBezTo>
                <a:lnTo>
                  <a:pt x="0" y="569236"/>
                </a:lnTo>
                <a:close/>
              </a:path>
            </a:pathLst>
          </a:cu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86393" tIns="43196" rIns="86393" bIns="43196"/>
          <a:p>
            <a:pPr defTabSz="863600"/>
            <a:endParaRPr lang="zh-CN" altLang="en-US" sz="17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17" name="圆角矩形 5"/>
          <p:cNvSpPr/>
          <p:nvPr/>
        </p:nvSpPr>
        <p:spPr bwMode="auto">
          <a:xfrm>
            <a:off x="3849318" y="1324959"/>
            <a:ext cx="3071393" cy="541429"/>
          </a:xfrm>
          <a:custGeom>
            <a:avLst/>
            <a:gdLst>
              <a:gd name="T0" fmla="*/ 0 w 3265930"/>
              <a:gd name="T1" fmla="*/ 0 h 569236"/>
              <a:gd name="T2" fmla="*/ 2981312 w 3265930"/>
              <a:gd name="T3" fmla="*/ 0 h 569236"/>
              <a:gd name="T4" fmla="*/ 3265930 w 3265930"/>
              <a:gd name="T5" fmla="*/ 284618 h 569236"/>
              <a:gd name="T6" fmla="*/ 2981312 w 3265930"/>
              <a:gd name="T7" fmla="*/ 569236 h 569236"/>
              <a:gd name="T8" fmla="*/ 0 w 3265930"/>
              <a:gd name="T9" fmla="*/ 569236 h 569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65930" h="569236">
                <a:moveTo>
                  <a:pt x="0" y="0"/>
                </a:moveTo>
                <a:lnTo>
                  <a:pt x="2981312" y="0"/>
                </a:lnTo>
                <a:cubicBezTo>
                  <a:pt x="3138502" y="0"/>
                  <a:pt x="3265930" y="127428"/>
                  <a:pt x="3265930" y="284618"/>
                </a:cubicBezTo>
                <a:cubicBezTo>
                  <a:pt x="3265930" y="441808"/>
                  <a:pt x="3138502" y="569236"/>
                  <a:pt x="2981312" y="569236"/>
                </a:cubicBezTo>
                <a:lnTo>
                  <a:pt x="0" y="5692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86393" tIns="43196" rIns="86393" bIns="43196"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18" name="TextBox 27"/>
          <p:cNvSpPr txBox="1"/>
          <p:nvPr/>
        </p:nvSpPr>
        <p:spPr>
          <a:xfrm>
            <a:off x="4454042" y="1399338"/>
            <a:ext cx="1149099" cy="379623"/>
          </a:xfrm>
          <a:prstGeom prst="rect">
            <a:avLst/>
          </a:prstGeom>
          <a:noFill/>
        </p:spPr>
        <p:txBody>
          <a:bodyPr wrap="none" lIns="86393" tIns="43196" rIns="86393" bIns="43196">
            <a:spAutoFit/>
          </a:bodyPr>
          <a:p>
            <a:pPr defTabSz="913765"/>
            <a:r>
              <a:rPr lang="zh-CN" altLang="en-US" sz="1900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天气预报</a:t>
            </a:r>
            <a:endParaRPr lang="zh-CN" altLang="en-US" sz="1900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19" name="空心弧 28"/>
          <p:cNvSpPr/>
          <p:nvPr/>
        </p:nvSpPr>
        <p:spPr bwMode="auto">
          <a:xfrm flipV="1">
            <a:off x="1591689" y="787946"/>
            <a:ext cx="1373690" cy="139138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86393" tIns="43196" rIns="86393" bIns="43196"/>
          <a:p>
            <a:pPr defTabSz="863600"/>
            <a:endParaRPr lang="zh-CN" altLang="en-US" sz="17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20" name="空心弧 29"/>
          <p:cNvSpPr/>
          <p:nvPr/>
        </p:nvSpPr>
        <p:spPr bwMode="auto">
          <a:xfrm rot="10800000" flipV="1">
            <a:off x="2695122" y="1035975"/>
            <a:ext cx="1373690" cy="139138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86393" tIns="43196" rIns="86393" bIns="43196"/>
          <a:p>
            <a:pPr defTabSz="863600"/>
            <a:endParaRPr lang="zh-CN" altLang="en-US" sz="17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21" name="空心弧 30"/>
          <p:cNvSpPr/>
          <p:nvPr/>
        </p:nvSpPr>
        <p:spPr bwMode="auto">
          <a:xfrm rot="4631022" flipV="1">
            <a:off x="2717631" y="2198760"/>
            <a:ext cx="1391382" cy="1373690"/>
          </a:xfrm>
          <a:prstGeom prst="blockArc">
            <a:avLst>
              <a:gd name="adj1" fmla="val 10168821"/>
              <a:gd name="adj2" fmla="val 20860726"/>
              <a:gd name="adj3" fmla="val 17514"/>
            </a:avLst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86393" tIns="43196" rIns="86393" bIns="43196"/>
          <a:p>
            <a:pPr defTabSz="863600"/>
            <a:endParaRPr lang="zh-CN" altLang="en-US" sz="17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22" name="空心弧 31"/>
          <p:cNvSpPr/>
          <p:nvPr/>
        </p:nvSpPr>
        <p:spPr bwMode="auto">
          <a:xfrm>
            <a:off x="1612593" y="3581296"/>
            <a:ext cx="1373690" cy="1392895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86393" tIns="43196" rIns="86393" bIns="43196"/>
          <a:p>
            <a:pPr defTabSz="863600"/>
            <a:endParaRPr lang="zh-CN" altLang="en-US" sz="17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23" name="空心弧 32"/>
          <p:cNvSpPr/>
          <p:nvPr/>
        </p:nvSpPr>
        <p:spPr bwMode="auto">
          <a:xfrm rot="10800000">
            <a:off x="2714532" y="3333267"/>
            <a:ext cx="1373690" cy="139138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86393" tIns="43196" rIns="86393" bIns="43196"/>
          <a:p>
            <a:pPr defTabSz="863600"/>
            <a:endParaRPr lang="zh-CN" altLang="en-US" sz="17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24" name="TextBox 33"/>
          <p:cNvSpPr txBox="1"/>
          <p:nvPr/>
        </p:nvSpPr>
        <p:spPr>
          <a:xfrm>
            <a:off x="3157995" y="1403481"/>
            <a:ext cx="439487" cy="645193"/>
          </a:xfrm>
          <a:prstGeom prst="rect">
            <a:avLst/>
          </a:prstGeom>
          <a:noFill/>
        </p:spPr>
        <p:txBody>
          <a:bodyPr wrap="none" lIns="86393" tIns="43196" rIns="86393" bIns="43196">
            <a:spAutoFit/>
          </a:bodyPr>
          <a:p>
            <a:pPr defTabSz="913765"/>
            <a:r>
              <a:rPr lang="en-US" altLang="zh-CN" sz="38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8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25" name="TextBox 34"/>
          <p:cNvSpPr txBox="1"/>
          <p:nvPr/>
        </p:nvSpPr>
        <p:spPr>
          <a:xfrm>
            <a:off x="3157996" y="3703799"/>
            <a:ext cx="439486" cy="645193"/>
          </a:xfrm>
          <a:prstGeom prst="rect">
            <a:avLst/>
          </a:prstGeom>
          <a:noFill/>
        </p:spPr>
        <p:txBody>
          <a:bodyPr wrap="none" lIns="86393" tIns="43196" rIns="86393" bIns="43196">
            <a:spAutoFit/>
          </a:bodyPr>
          <a:p>
            <a:pPr defTabSz="913765"/>
            <a:r>
              <a:rPr lang="en-US" altLang="zh-CN" sz="38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8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26" name="TextBox 35"/>
          <p:cNvSpPr txBox="1"/>
          <p:nvPr/>
        </p:nvSpPr>
        <p:spPr>
          <a:xfrm>
            <a:off x="4548594" y="1960769"/>
            <a:ext cx="3992661" cy="1195231"/>
          </a:xfrm>
          <a:prstGeom prst="rect">
            <a:avLst/>
          </a:prstGeom>
          <a:noFill/>
        </p:spPr>
        <p:txBody>
          <a:bodyPr lIns="86393" tIns="43196" rIns="86393" bIns="43196">
            <a:spAutoFit/>
          </a:bodyPr>
          <a:p>
            <a:pPr defTabSz="913765"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实现各城市天气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查询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3765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各城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市天气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3765"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各城市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生活指数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27" name="TextBox 36"/>
          <p:cNvSpPr txBox="1">
            <a:spLocks noChangeArrowheads="1"/>
          </p:cNvSpPr>
          <p:nvPr/>
        </p:nvSpPr>
        <p:spPr bwMode="auto">
          <a:xfrm>
            <a:off x="4644008" y="4214980"/>
            <a:ext cx="4061346" cy="456568"/>
          </a:xfrm>
          <a:prstGeom prst="rect">
            <a:avLst/>
          </a:prstGeom>
          <a:noFill/>
          <a:ln>
            <a:noFill/>
          </a:ln>
        </p:spPr>
        <p:txBody>
          <a:bodyPr lIns="86393" tIns="43196" rIns="86393" bIns="43196">
            <a:spAutoFit/>
          </a:bodyPr>
          <a:lstStyle>
            <a:lvl1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966470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966470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966470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966470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语音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指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定城市天气实施查询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？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048628" name="TextBox 37"/>
          <p:cNvSpPr txBox="1"/>
          <p:nvPr/>
        </p:nvSpPr>
        <p:spPr>
          <a:xfrm>
            <a:off x="4454042" y="3672038"/>
            <a:ext cx="1880068" cy="379623"/>
          </a:xfrm>
          <a:prstGeom prst="rect">
            <a:avLst/>
          </a:prstGeom>
          <a:noFill/>
        </p:spPr>
        <p:txBody>
          <a:bodyPr wrap="none" lIns="86393" tIns="43196" rIns="86393" bIns="43196">
            <a:spAutoFit/>
          </a:bodyPr>
          <a:p>
            <a:pPr defTabSz="913765"/>
            <a:r>
              <a:rPr lang="zh-CN" altLang="en-US" sz="19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</a:t>
            </a:r>
            <a:r>
              <a:rPr lang="zh-CN" altLang="en-US" sz="1900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能语音机器人</a:t>
            </a:r>
            <a:endParaRPr lang="zh-CN" altLang="en-US" sz="1900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29" name="任意多边形 17"/>
          <p:cNvSpPr/>
          <p:nvPr/>
        </p:nvSpPr>
        <p:spPr>
          <a:xfrm>
            <a:off x="2627783" y="316634"/>
            <a:ext cx="6503517" cy="221770"/>
          </a:xfrm>
          <a:custGeom>
            <a:avLst/>
            <a:gdLst>
              <a:gd name="connsiteX0" fmla="*/ 8470900 w 8470900"/>
              <a:gd name="connsiteY0" fmla="*/ 177800 h 177800"/>
              <a:gd name="connsiteX1" fmla="*/ 0 w 8470900"/>
              <a:gd name="connsiteY1" fmla="*/ 177800 h 177800"/>
              <a:gd name="connsiteX2" fmla="*/ 0 w 8470900"/>
              <a:gd name="connsiteY2" fmla="*/ 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900" h="177800">
                <a:moveTo>
                  <a:pt x="8470900" y="177800"/>
                </a:moveTo>
                <a:lnTo>
                  <a:pt x="0" y="1778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30" name="Title 1"/>
          <p:cNvSpPr txBox="1"/>
          <p:nvPr/>
        </p:nvSpPr>
        <p:spPr>
          <a:xfrm>
            <a:off x="467543" y="152401"/>
            <a:ext cx="2016225" cy="467780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  <a:endParaRPr lang="en-US" sz="2800" dirty="0">
              <a:solidFill>
                <a:schemeClr val="tx1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20"/>
          <p:cNvGrpSpPr/>
          <p:nvPr/>
        </p:nvGrpSpPr>
        <p:grpSpPr>
          <a:xfrm>
            <a:off x="-123241" y="341172"/>
            <a:ext cx="742543" cy="79750"/>
            <a:chOff x="-123241" y="341172"/>
            <a:chExt cx="742543" cy="79750"/>
          </a:xfrm>
        </p:grpSpPr>
        <p:cxnSp>
          <p:nvCxnSpPr>
            <p:cNvPr id="3145730" name="直接连接符 21"/>
            <p:cNvCxnSpPr>
              <a:endCxn id="1048630" idx="1"/>
            </p:cNvCxnSpPr>
            <p:nvPr/>
          </p:nvCxnSpPr>
          <p:spPr>
            <a:xfrm>
              <a:off x="-123241" y="386290"/>
              <a:ext cx="590784" cy="1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31" name="矩形 22"/>
            <p:cNvSpPr/>
            <p:nvPr/>
          </p:nvSpPr>
          <p:spPr>
            <a:xfrm flipH="1">
              <a:off x="539552" y="341172"/>
              <a:ext cx="79750" cy="7975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632" name="闪电形 2"/>
          <p:cNvSpPr/>
          <p:nvPr/>
        </p:nvSpPr>
        <p:spPr>
          <a:xfrm>
            <a:off x="4221595" y="2131578"/>
            <a:ext cx="268924" cy="14535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33" name="闪电形 23"/>
          <p:cNvSpPr/>
          <p:nvPr/>
        </p:nvSpPr>
        <p:spPr>
          <a:xfrm>
            <a:off x="4221595" y="2465434"/>
            <a:ext cx="268924" cy="14535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34" name="闪电形 24"/>
          <p:cNvSpPr/>
          <p:nvPr/>
        </p:nvSpPr>
        <p:spPr>
          <a:xfrm>
            <a:off x="4258524" y="2830119"/>
            <a:ext cx="268924" cy="14535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35" name="闪电形 38"/>
          <p:cNvSpPr/>
          <p:nvPr/>
        </p:nvSpPr>
        <p:spPr>
          <a:xfrm>
            <a:off x="4279670" y="4372267"/>
            <a:ext cx="268924" cy="14535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8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8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48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48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48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048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048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48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 tmFilter="0,0; .5, 1; 1, 1"/>
                                        <p:tgtEl>
                                          <p:spTgt spid="1048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389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486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889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389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048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889"/>
                            </p:stCondLst>
                            <p:childTnLst>
                              <p:par>
                                <p:cTn id="6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 tmFilter="0,0; .5, 1; 1, 1"/>
                                        <p:tgtEl>
                                          <p:spTgt spid="1048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369"/>
                            </p:stCondLst>
                            <p:childTnLst>
                              <p:par>
                                <p:cTn id="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486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7" grpId="0" animBg="1"/>
      <p:bldP spid="1048618" grpId="0"/>
      <p:bldP spid="1048624" grpId="0"/>
      <p:bldP spid="1048625" grpId="0"/>
      <p:bldP spid="1048626" grpId="0"/>
      <p:bldP spid="1048627" grpId="0"/>
      <p:bldP spid="1048628" grpId="0"/>
      <p:bldP spid="1048629" grpId="0" animBg="1"/>
      <p:bldP spid="10486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31" name="Elbow Connector 1"/>
          <p:cNvCxnSpPr/>
          <p:nvPr/>
        </p:nvCxnSpPr>
        <p:spPr>
          <a:xfrm rot="5400000" flipH="1" flipV="1">
            <a:off x="2339551" y="2235801"/>
            <a:ext cx="179840" cy="1989534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headEnd type="oval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9" name="Group 2"/>
          <p:cNvGrpSpPr/>
          <p:nvPr/>
        </p:nvGrpSpPr>
        <p:grpSpPr bwMode="auto">
          <a:xfrm>
            <a:off x="1373982" y="1307710"/>
            <a:ext cx="2865835" cy="454959"/>
            <a:chOff x="687602" y="840984"/>
            <a:chExt cx="3554105" cy="682225"/>
          </a:xfrm>
        </p:grpSpPr>
        <p:cxnSp>
          <p:nvCxnSpPr>
            <p:cNvPr id="3145732" name="Straight Connector 3"/>
            <p:cNvCxnSpPr/>
            <p:nvPr/>
          </p:nvCxnSpPr>
          <p:spPr>
            <a:xfrm flipV="1">
              <a:off x="4231371" y="840984"/>
              <a:ext cx="0" cy="4589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3" name="Straight Connector 4"/>
            <p:cNvCxnSpPr/>
            <p:nvPr/>
          </p:nvCxnSpPr>
          <p:spPr>
            <a:xfrm flipH="1">
              <a:off x="687602" y="853486"/>
              <a:ext cx="355410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4" name="Straight Connector 5"/>
            <p:cNvCxnSpPr/>
            <p:nvPr/>
          </p:nvCxnSpPr>
          <p:spPr>
            <a:xfrm>
              <a:off x="697938" y="840984"/>
              <a:ext cx="0" cy="68222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tailEnd type="oval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6"/>
          <p:cNvGrpSpPr/>
          <p:nvPr/>
        </p:nvGrpSpPr>
        <p:grpSpPr bwMode="auto">
          <a:xfrm>
            <a:off x="5766197" y="1387507"/>
            <a:ext cx="1876425" cy="1074275"/>
            <a:chOff x="7661892" y="1982230"/>
            <a:chExt cx="2501232" cy="1432427"/>
          </a:xfrm>
        </p:grpSpPr>
        <p:cxnSp>
          <p:nvCxnSpPr>
            <p:cNvPr id="3145735" name="Straight Connector 7"/>
            <p:cNvCxnSpPr/>
            <p:nvPr/>
          </p:nvCxnSpPr>
          <p:spPr>
            <a:xfrm flipH="1">
              <a:off x="7661892" y="3401953"/>
              <a:ext cx="28091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6" name="Straight Connector 8"/>
            <p:cNvCxnSpPr/>
            <p:nvPr/>
          </p:nvCxnSpPr>
          <p:spPr>
            <a:xfrm flipV="1">
              <a:off x="7939630" y="1982230"/>
              <a:ext cx="0" cy="1432427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7" name="Straight Connector 9"/>
            <p:cNvCxnSpPr/>
            <p:nvPr/>
          </p:nvCxnSpPr>
          <p:spPr>
            <a:xfrm>
              <a:off x="7933282" y="1996522"/>
              <a:ext cx="222984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8" name="Straight Connector 10"/>
            <p:cNvCxnSpPr/>
            <p:nvPr/>
          </p:nvCxnSpPr>
          <p:spPr>
            <a:xfrm flipV="1">
              <a:off x="10155188" y="1982230"/>
              <a:ext cx="0" cy="27314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headEnd type="oval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11"/>
          <p:cNvGrpSpPr/>
          <p:nvPr/>
        </p:nvGrpSpPr>
        <p:grpSpPr bwMode="auto">
          <a:xfrm>
            <a:off x="4892279" y="2909595"/>
            <a:ext cx="2744390" cy="1424427"/>
            <a:chOff x="6496424" y="4011740"/>
            <a:chExt cx="3658298" cy="1899044"/>
          </a:xfrm>
        </p:grpSpPr>
        <p:cxnSp>
          <p:nvCxnSpPr>
            <p:cNvPr id="3145739" name="Straight Connector 12"/>
            <p:cNvCxnSpPr/>
            <p:nvPr/>
          </p:nvCxnSpPr>
          <p:spPr>
            <a:xfrm>
              <a:off x="6496424" y="5871088"/>
              <a:ext cx="1309369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0" name="Straight Connector 13"/>
            <p:cNvCxnSpPr/>
            <p:nvPr/>
          </p:nvCxnSpPr>
          <p:spPr>
            <a:xfrm flipV="1">
              <a:off x="6496424" y="5450313"/>
              <a:ext cx="0" cy="43189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1" name="Straight Connector 14"/>
            <p:cNvCxnSpPr/>
            <p:nvPr/>
          </p:nvCxnSpPr>
          <p:spPr>
            <a:xfrm flipV="1">
              <a:off x="7812141" y="4062551"/>
              <a:ext cx="0" cy="18482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2" name="Straight Connector 15"/>
            <p:cNvCxnSpPr/>
            <p:nvPr/>
          </p:nvCxnSpPr>
          <p:spPr>
            <a:xfrm flipV="1">
              <a:off x="7807380" y="4026030"/>
              <a:ext cx="2347342" cy="476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3" name="Straight Connector 16"/>
            <p:cNvCxnSpPr/>
            <p:nvPr/>
          </p:nvCxnSpPr>
          <p:spPr>
            <a:xfrm flipV="1">
              <a:off x="10154722" y="4011740"/>
              <a:ext cx="0" cy="43189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headEnd type="oval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47"/>
          <p:cNvGrpSpPr/>
          <p:nvPr/>
        </p:nvGrpSpPr>
        <p:grpSpPr bwMode="auto">
          <a:xfrm>
            <a:off x="677466" y="1824653"/>
            <a:ext cx="2467657" cy="547652"/>
            <a:chOff x="1603804" y="2220559"/>
            <a:chExt cx="3289373" cy="476585"/>
          </a:xfrm>
        </p:grpSpPr>
        <p:sp>
          <p:nvSpPr>
            <p:cNvPr id="1048639" name="Text Placeholder 2"/>
            <p:cNvSpPr txBox="1"/>
            <p:nvPr/>
          </p:nvSpPr>
          <p:spPr>
            <a:xfrm>
              <a:off x="1603804" y="2220559"/>
              <a:ext cx="2014025" cy="261943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en-US" dirty="0" smtClean="0">
                  <a:solidFill>
                    <a:schemeClr val="tx1">
                      <a:lumMod val="50000"/>
                    </a:schemeClr>
                  </a:solidFill>
                  <a:latin typeface="Fira Sans SemiBold Italic" panose="00000700000000000000" pitchFamily="50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前端</a:t>
              </a:r>
              <a:r>
                <a:rPr lang="en-US" altLang="zh-CN" dirty="0" smtClean="0">
                  <a:solidFill>
                    <a:schemeClr val="tx1">
                      <a:lumMod val="50000"/>
                    </a:schemeClr>
                  </a:solidFill>
                  <a:latin typeface="Fira Sans SemiBold Italic" panose="00000700000000000000" pitchFamily="50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&amp;</a:t>
              </a:r>
              <a:r>
                <a:rPr lang="zh-CN" altLang="en-US" dirty="0" smtClean="0">
                  <a:solidFill>
                    <a:schemeClr val="tx1">
                      <a:lumMod val="50000"/>
                    </a:schemeClr>
                  </a:solidFill>
                  <a:latin typeface="Fira Sans SemiBold Italic" panose="00000700000000000000" pitchFamily="50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服务器</a:t>
              </a:r>
              <a:endParaRPr lang="en-GB" dirty="0">
                <a:solidFill>
                  <a:schemeClr val="tx1">
                    <a:lumMod val="50000"/>
                  </a:schemeClr>
                </a:solidFill>
                <a:latin typeface="Fira Sans SemiBold Italic" panose="00000700000000000000" pitchFamily="50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048640" name="TextBox 42"/>
            <p:cNvSpPr txBox="1"/>
            <p:nvPr/>
          </p:nvSpPr>
          <p:spPr>
            <a:xfrm>
              <a:off x="2014184" y="2536441"/>
              <a:ext cx="2878993" cy="160703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p>
              <a:pPr defTabSz="1087755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黄金钟、谢子聪、陈保定、陈旺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</p:grpSp>
      <p:grpSp>
        <p:nvGrpSpPr>
          <p:cNvPr id="53" name="Group 50"/>
          <p:cNvGrpSpPr/>
          <p:nvPr/>
        </p:nvGrpSpPr>
        <p:grpSpPr bwMode="auto">
          <a:xfrm>
            <a:off x="677466" y="3408829"/>
            <a:ext cx="2542969" cy="469522"/>
            <a:chOff x="1603804" y="2220559"/>
            <a:chExt cx="3389764" cy="625849"/>
          </a:xfrm>
        </p:grpSpPr>
        <p:sp>
          <p:nvSpPr>
            <p:cNvPr id="1048641" name="Text Placeholder 2"/>
            <p:cNvSpPr txBox="1"/>
            <p:nvPr/>
          </p:nvSpPr>
          <p:spPr>
            <a:xfrm>
              <a:off x="1603804" y="2220559"/>
              <a:ext cx="2014025" cy="261943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en-US" dirty="0" smtClean="0">
                  <a:solidFill>
                    <a:schemeClr val="tx1">
                      <a:lumMod val="50000"/>
                    </a:schemeClr>
                  </a:solidFill>
                  <a:latin typeface="Fira Sans SemiBold Italic" panose="00000700000000000000" pitchFamily="50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语音识别系统</a:t>
              </a:r>
              <a:endParaRPr lang="en-GB" dirty="0">
                <a:solidFill>
                  <a:schemeClr val="tx1">
                    <a:lumMod val="50000"/>
                  </a:schemeClr>
                </a:solidFill>
                <a:latin typeface="Fira Sans SemiBold Italic" panose="00000700000000000000" pitchFamily="50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048642" name="TextBox 45"/>
            <p:cNvSpPr txBox="1"/>
            <p:nvPr/>
          </p:nvSpPr>
          <p:spPr>
            <a:xfrm>
              <a:off x="2114575" y="2600256"/>
              <a:ext cx="2878993" cy="246152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p>
              <a:pPr lvl="1" defTabSz="1087755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吴佳林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</p:grpSp>
      <p:grpSp>
        <p:nvGrpSpPr>
          <p:cNvPr id="54" name="Group 53"/>
          <p:cNvGrpSpPr/>
          <p:nvPr/>
        </p:nvGrpSpPr>
        <p:grpSpPr bwMode="auto">
          <a:xfrm>
            <a:off x="5544922" y="3366926"/>
            <a:ext cx="2584666" cy="501867"/>
            <a:chOff x="1193856" y="2220560"/>
            <a:chExt cx="3445380" cy="668964"/>
          </a:xfrm>
        </p:grpSpPr>
        <p:sp>
          <p:nvSpPr>
            <p:cNvPr id="1048643" name="Text Placeholder 2"/>
            <p:cNvSpPr txBox="1"/>
            <p:nvPr/>
          </p:nvSpPr>
          <p:spPr>
            <a:xfrm>
              <a:off x="2625191" y="2220560"/>
              <a:ext cx="2014045" cy="261943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dirty="0" smtClean="0">
                  <a:solidFill>
                    <a:schemeClr val="tx1">
                      <a:lumMod val="50000"/>
                    </a:schemeClr>
                  </a:solidFill>
                  <a:latin typeface="Fira Sans SemiBold Italic" panose="00000700000000000000" pitchFamily="50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项目指导</a:t>
              </a:r>
              <a:endParaRPr lang="en-GB" dirty="0">
                <a:solidFill>
                  <a:schemeClr val="tx1">
                    <a:lumMod val="50000"/>
                  </a:schemeClr>
                </a:solidFill>
                <a:latin typeface="Fira Sans SemiBold Italic" panose="00000700000000000000" pitchFamily="50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048644" name="TextBox 48"/>
            <p:cNvSpPr txBox="1"/>
            <p:nvPr/>
          </p:nvSpPr>
          <p:spPr>
            <a:xfrm>
              <a:off x="1193856" y="2643373"/>
              <a:ext cx="2879022" cy="246151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p>
              <a:pPr algn="r" defTabSz="1087755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张红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亮（导师）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</p:grpSp>
      <p:grpSp>
        <p:nvGrpSpPr>
          <p:cNvPr id="55" name="Group 56"/>
          <p:cNvGrpSpPr/>
          <p:nvPr/>
        </p:nvGrpSpPr>
        <p:grpSpPr bwMode="auto">
          <a:xfrm>
            <a:off x="5675914" y="1712231"/>
            <a:ext cx="2514396" cy="488206"/>
            <a:chOff x="1287527" y="2220559"/>
            <a:chExt cx="3351709" cy="650755"/>
          </a:xfrm>
        </p:grpSpPr>
        <p:sp>
          <p:nvSpPr>
            <p:cNvPr id="1048645" name="Text Placeholder 2"/>
            <p:cNvSpPr txBox="1"/>
            <p:nvPr/>
          </p:nvSpPr>
          <p:spPr>
            <a:xfrm>
              <a:off x="2625190" y="2220559"/>
              <a:ext cx="2014046" cy="261944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dirty="0" smtClean="0">
                  <a:solidFill>
                    <a:schemeClr val="tx1">
                      <a:lumMod val="50000"/>
                    </a:schemeClr>
                  </a:solidFill>
                  <a:latin typeface="Fira Sans SemiBold Italic" panose="00000700000000000000" pitchFamily="50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爬虫</a:t>
              </a:r>
              <a:r>
                <a:rPr lang="en-US" altLang="zh-CN" dirty="0" smtClean="0">
                  <a:solidFill>
                    <a:schemeClr val="tx1">
                      <a:lumMod val="50000"/>
                    </a:schemeClr>
                  </a:solidFill>
                  <a:latin typeface="Fira Sans SemiBold Italic" panose="00000700000000000000" pitchFamily="50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&amp;</a:t>
              </a:r>
              <a:r>
                <a:rPr lang="zh-CN" altLang="en-US" dirty="0" smtClean="0">
                  <a:solidFill>
                    <a:schemeClr val="tx1">
                      <a:lumMod val="50000"/>
                    </a:schemeClr>
                  </a:solidFill>
                  <a:latin typeface="Fira Sans SemiBold Italic" panose="00000700000000000000" pitchFamily="50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数据库</a:t>
              </a:r>
              <a:endParaRPr lang="en-GB" dirty="0">
                <a:solidFill>
                  <a:schemeClr val="tx1">
                    <a:lumMod val="50000"/>
                  </a:schemeClr>
                </a:solidFill>
                <a:latin typeface="Fira Sans SemiBold Italic" panose="00000700000000000000" pitchFamily="50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048646" name="TextBox 51"/>
            <p:cNvSpPr txBox="1"/>
            <p:nvPr/>
          </p:nvSpPr>
          <p:spPr>
            <a:xfrm>
              <a:off x="1287527" y="2625163"/>
              <a:ext cx="2879022" cy="246151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p>
              <a:pPr algn="r" defTabSz="1087755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</a:rPr>
                <a:t>梁力心、颜文韬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</p:grpSp>
      <p:grpSp>
        <p:nvGrpSpPr>
          <p:cNvPr id="56" name="Group 17"/>
          <p:cNvGrpSpPr/>
          <p:nvPr/>
        </p:nvGrpSpPr>
        <p:grpSpPr bwMode="auto">
          <a:xfrm>
            <a:off x="3200400" y="1447057"/>
            <a:ext cx="2731294" cy="2732137"/>
            <a:chOff x="4266588" y="1928705"/>
            <a:chExt cx="3641651" cy="3641446"/>
          </a:xfrm>
        </p:grpSpPr>
        <p:grpSp>
          <p:nvGrpSpPr>
            <p:cNvPr id="57" name="Group 28"/>
            <p:cNvGrpSpPr/>
            <p:nvPr/>
          </p:nvGrpSpPr>
          <p:grpSpPr bwMode="auto">
            <a:xfrm>
              <a:off x="4266588" y="1928705"/>
              <a:ext cx="3641651" cy="3641446"/>
              <a:chOff x="4239694" y="2062055"/>
              <a:chExt cx="3641651" cy="3641446"/>
            </a:xfrm>
          </p:grpSpPr>
          <p:sp>
            <p:nvSpPr>
              <p:cNvPr id="1048647" name="Freeform 3"/>
              <p:cNvSpPr>
                <a:spLocks noChangeArrowheads="1"/>
              </p:cNvSpPr>
              <p:nvPr/>
            </p:nvSpPr>
            <p:spPr bwMode="auto">
              <a:xfrm rot="13978264">
                <a:off x="4254033" y="3385875"/>
                <a:ext cx="1858821" cy="1887500"/>
              </a:xfrm>
              <a:custGeom>
                <a:avLst/>
                <a:gdLst>
                  <a:gd name="T0" fmla="*/ 3563 w 10688"/>
                  <a:gd name="T1" fmla="*/ 7062 h 10844"/>
                  <a:gd name="T2" fmla="*/ 3563 w 10688"/>
                  <a:gd name="T3" fmla="*/ 7062 h 10844"/>
                  <a:gd name="T4" fmla="*/ 4563 w 10688"/>
                  <a:gd name="T5" fmla="*/ 10749 h 10844"/>
                  <a:gd name="T6" fmla="*/ 7937 w 10688"/>
                  <a:gd name="T7" fmla="*/ 9812 h 10844"/>
                  <a:gd name="T8" fmla="*/ 9062 w 10688"/>
                  <a:gd name="T9" fmla="*/ 2782 h 10844"/>
                  <a:gd name="T10" fmla="*/ 2032 w 10688"/>
                  <a:gd name="T11" fmla="*/ 1626 h 10844"/>
                  <a:gd name="T12" fmla="*/ 0 w 10688"/>
                  <a:gd name="T13" fmla="*/ 4907 h 10844"/>
                  <a:gd name="T14" fmla="*/ 3563 w 10688"/>
                  <a:gd name="T15" fmla="*/ 7062 h 10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88" h="10844">
                    <a:moveTo>
                      <a:pt x="3563" y="7062"/>
                    </a:moveTo>
                    <a:lnTo>
                      <a:pt x="3563" y="7062"/>
                    </a:lnTo>
                    <a:cubicBezTo>
                      <a:pt x="4375" y="8187"/>
                      <a:pt x="4688" y="9500"/>
                      <a:pt x="4563" y="10749"/>
                    </a:cubicBezTo>
                    <a:cubicBezTo>
                      <a:pt x="5718" y="10843"/>
                      <a:pt x="6906" y="10562"/>
                      <a:pt x="7937" y="9812"/>
                    </a:cubicBezTo>
                    <a:cubicBezTo>
                      <a:pt x="10187" y="8187"/>
                      <a:pt x="10687" y="5032"/>
                      <a:pt x="9062" y="2782"/>
                    </a:cubicBezTo>
                    <a:cubicBezTo>
                      <a:pt x="7437" y="500"/>
                      <a:pt x="4282" y="0"/>
                      <a:pt x="2032" y="1626"/>
                    </a:cubicBezTo>
                    <a:cubicBezTo>
                      <a:pt x="907" y="2438"/>
                      <a:pt x="219" y="3657"/>
                      <a:pt x="0" y="4907"/>
                    </a:cubicBezTo>
                    <a:cubicBezTo>
                      <a:pt x="1375" y="5126"/>
                      <a:pt x="2688" y="5843"/>
                      <a:pt x="3563" y="706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p>
                <a:pPr defTabSz="685165"/>
                <a:endParaRPr lang="en-US">
                  <a:latin typeface="+mn-lt"/>
                </a:endParaRPr>
              </a:p>
            </p:txBody>
          </p:sp>
          <p:sp>
            <p:nvSpPr>
              <p:cNvPr id="1048648" name="Freeform 3"/>
              <p:cNvSpPr>
                <a:spLocks noChangeArrowheads="1"/>
              </p:cNvSpPr>
              <p:nvPr/>
            </p:nvSpPr>
            <p:spPr bwMode="auto">
              <a:xfrm rot="3202081">
                <a:off x="6007392" y="2500911"/>
                <a:ext cx="1860407" cy="1887499"/>
              </a:xfrm>
              <a:custGeom>
                <a:avLst/>
                <a:gdLst>
                  <a:gd name="T0" fmla="*/ 3563 w 10688"/>
                  <a:gd name="T1" fmla="*/ 7062 h 10844"/>
                  <a:gd name="T2" fmla="*/ 3563 w 10688"/>
                  <a:gd name="T3" fmla="*/ 7062 h 10844"/>
                  <a:gd name="T4" fmla="*/ 4563 w 10688"/>
                  <a:gd name="T5" fmla="*/ 10749 h 10844"/>
                  <a:gd name="T6" fmla="*/ 7937 w 10688"/>
                  <a:gd name="T7" fmla="*/ 9812 h 10844"/>
                  <a:gd name="T8" fmla="*/ 9062 w 10688"/>
                  <a:gd name="T9" fmla="*/ 2782 h 10844"/>
                  <a:gd name="T10" fmla="*/ 2032 w 10688"/>
                  <a:gd name="T11" fmla="*/ 1626 h 10844"/>
                  <a:gd name="T12" fmla="*/ 0 w 10688"/>
                  <a:gd name="T13" fmla="*/ 4907 h 10844"/>
                  <a:gd name="T14" fmla="*/ 3563 w 10688"/>
                  <a:gd name="T15" fmla="*/ 7062 h 10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88" h="10844">
                    <a:moveTo>
                      <a:pt x="3563" y="7062"/>
                    </a:moveTo>
                    <a:lnTo>
                      <a:pt x="3563" y="7062"/>
                    </a:lnTo>
                    <a:cubicBezTo>
                      <a:pt x="4375" y="8187"/>
                      <a:pt x="4688" y="9500"/>
                      <a:pt x="4563" y="10749"/>
                    </a:cubicBezTo>
                    <a:cubicBezTo>
                      <a:pt x="5718" y="10843"/>
                      <a:pt x="6906" y="10562"/>
                      <a:pt x="7937" y="9812"/>
                    </a:cubicBezTo>
                    <a:cubicBezTo>
                      <a:pt x="10187" y="8187"/>
                      <a:pt x="10687" y="5032"/>
                      <a:pt x="9062" y="2782"/>
                    </a:cubicBezTo>
                    <a:cubicBezTo>
                      <a:pt x="7437" y="500"/>
                      <a:pt x="4282" y="0"/>
                      <a:pt x="2032" y="1626"/>
                    </a:cubicBezTo>
                    <a:cubicBezTo>
                      <a:pt x="907" y="2438"/>
                      <a:pt x="219" y="3657"/>
                      <a:pt x="0" y="4907"/>
                    </a:cubicBezTo>
                    <a:cubicBezTo>
                      <a:pt x="1375" y="5126"/>
                      <a:pt x="2688" y="5843"/>
                      <a:pt x="3563" y="70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p>
                <a:pPr defTabSz="685165"/>
                <a:endParaRPr lang="en-US">
                  <a:latin typeface="+mn-lt"/>
                </a:endParaRPr>
              </a:p>
            </p:txBody>
          </p:sp>
          <p:sp>
            <p:nvSpPr>
              <p:cNvPr id="1048649" name="Freeform 3"/>
              <p:cNvSpPr>
                <a:spLocks noChangeArrowheads="1"/>
              </p:cNvSpPr>
              <p:nvPr/>
            </p:nvSpPr>
            <p:spPr bwMode="auto">
              <a:xfrm rot="19397468">
                <a:off x="4695298" y="2062055"/>
                <a:ext cx="1860512" cy="1887392"/>
              </a:xfrm>
              <a:custGeom>
                <a:avLst/>
                <a:gdLst>
                  <a:gd name="T0" fmla="*/ 3563 w 10688"/>
                  <a:gd name="T1" fmla="*/ 7062 h 10844"/>
                  <a:gd name="T2" fmla="*/ 3563 w 10688"/>
                  <a:gd name="T3" fmla="*/ 7062 h 10844"/>
                  <a:gd name="T4" fmla="*/ 4563 w 10688"/>
                  <a:gd name="T5" fmla="*/ 10749 h 10844"/>
                  <a:gd name="T6" fmla="*/ 7937 w 10688"/>
                  <a:gd name="T7" fmla="*/ 9812 h 10844"/>
                  <a:gd name="T8" fmla="*/ 9062 w 10688"/>
                  <a:gd name="T9" fmla="*/ 2782 h 10844"/>
                  <a:gd name="T10" fmla="*/ 2032 w 10688"/>
                  <a:gd name="T11" fmla="*/ 1626 h 10844"/>
                  <a:gd name="T12" fmla="*/ 0 w 10688"/>
                  <a:gd name="T13" fmla="*/ 4907 h 10844"/>
                  <a:gd name="T14" fmla="*/ 3563 w 10688"/>
                  <a:gd name="T15" fmla="*/ 7062 h 10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88" h="10844">
                    <a:moveTo>
                      <a:pt x="3563" y="7062"/>
                    </a:moveTo>
                    <a:lnTo>
                      <a:pt x="3563" y="7062"/>
                    </a:lnTo>
                    <a:cubicBezTo>
                      <a:pt x="4375" y="8187"/>
                      <a:pt x="4688" y="9500"/>
                      <a:pt x="4563" y="10749"/>
                    </a:cubicBezTo>
                    <a:cubicBezTo>
                      <a:pt x="5718" y="10843"/>
                      <a:pt x="6906" y="10562"/>
                      <a:pt x="7937" y="9812"/>
                    </a:cubicBezTo>
                    <a:cubicBezTo>
                      <a:pt x="10187" y="8187"/>
                      <a:pt x="10687" y="5032"/>
                      <a:pt x="9062" y="2782"/>
                    </a:cubicBezTo>
                    <a:cubicBezTo>
                      <a:pt x="7437" y="500"/>
                      <a:pt x="4282" y="0"/>
                      <a:pt x="2032" y="1626"/>
                    </a:cubicBezTo>
                    <a:cubicBezTo>
                      <a:pt x="907" y="2438"/>
                      <a:pt x="219" y="3657"/>
                      <a:pt x="0" y="4907"/>
                    </a:cubicBezTo>
                    <a:cubicBezTo>
                      <a:pt x="1375" y="5126"/>
                      <a:pt x="2688" y="5843"/>
                      <a:pt x="3563" y="706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p>
                <a:pPr defTabSz="685165"/>
                <a:endParaRPr lang="en-US">
                  <a:latin typeface="+mn-lt"/>
                </a:endParaRPr>
              </a:p>
            </p:txBody>
          </p:sp>
          <p:sp>
            <p:nvSpPr>
              <p:cNvPr id="1048650" name="Freeform 35"/>
              <p:cNvSpPr>
                <a:spLocks noChangeArrowheads="1"/>
              </p:cNvSpPr>
              <p:nvPr/>
            </p:nvSpPr>
            <p:spPr bwMode="auto">
              <a:xfrm rot="8579122">
                <a:off x="5565230" y="3816108"/>
                <a:ext cx="1860512" cy="1887393"/>
              </a:xfrm>
              <a:custGeom>
                <a:avLst/>
                <a:gdLst>
                  <a:gd name="T0" fmla="*/ 3563 w 10688"/>
                  <a:gd name="T1" fmla="*/ 7062 h 10844"/>
                  <a:gd name="T2" fmla="*/ 3563 w 10688"/>
                  <a:gd name="T3" fmla="*/ 7062 h 10844"/>
                  <a:gd name="T4" fmla="*/ 4563 w 10688"/>
                  <a:gd name="T5" fmla="*/ 10749 h 10844"/>
                  <a:gd name="T6" fmla="*/ 7937 w 10688"/>
                  <a:gd name="T7" fmla="*/ 9812 h 10844"/>
                  <a:gd name="T8" fmla="*/ 9062 w 10688"/>
                  <a:gd name="T9" fmla="*/ 2782 h 10844"/>
                  <a:gd name="T10" fmla="*/ 2032 w 10688"/>
                  <a:gd name="T11" fmla="*/ 1626 h 10844"/>
                  <a:gd name="T12" fmla="*/ 0 w 10688"/>
                  <a:gd name="T13" fmla="*/ 4907 h 10844"/>
                  <a:gd name="T14" fmla="*/ 3563 w 10688"/>
                  <a:gd name="T15" fmla="*/ 7062 h 10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88" h="10844">
                    <a:moveTo>
                      <a:pt x="3563" y="7062"/>
                    </a:moveTo>
                    <a:lnTo>
                      <a:pt x="3563" y="7062"/>
                    </a:lnTo>
                    <a:cubicBezTo>
                      <a:pt x="4375" y="8187"/>
                      <a:pt x="4688" y="9500"/>
                      <a:pt x="4563" y="10749"/>
                    </a:cubicBezTo>
                    <a:cubicBezTo>
                      <a:pt x="5718" y="10843"/>
                      <a:pt x="6906" y="10562"/>
                      <a:pt x="7937" y="9812"/>
                    </a:cubicBezTo>
                    <a:cubicBezTo>
                      <a:pt x="10187" y="8187"/>
                      <a:pt x="10687" y="5032"/>
                      <a:pt x="9062" y="2782"/>
                    </a:cubicBezTo>
                    <a:cubicBezTo>
                      <a:pt x="7437" y="500"/>
                      <a:pt x="4282" y="0"/>
                      <a:pt x="2032" y="1626"/>
                    </a:cubicBezTo>
                    <a:cubicBezTo>
                      <a:pt x="907" y="2438"/>
                      <a:pt x="219" y="3657"/>
                      <a:pt x="0" y="4907"/>
                    </a:cubicBezTo>
                    <a:cubicBezTo>
                      <a:pt x="1375" y="5126"/>
                      <a:pt x="2688" y="5843"/>
                      <a:pt x="3563" y="706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p>
                <a:pPr defTabSz="685165"/>
                <a:endParaRPr lang="en-US">
                  <a:latin typeface="+mn-lt"/>
                </a:endParaRPr>
              </a:p>
            </p:txBody>
          </p:sp>
        </p:grpSp>
        <p:sp>
          <p:nvSpPr>
            <p:cNvPr id="1048651" name="Freeform 11"/>
            <p:cNvSpPr>
              <a:spLocks noEditPoints="1"/>
            </p:cNvSpPr>
            <p:nvPr/>
          </p:nvSpPr>
          <p:spPr bwMode="auto">
            <a:xfrm>
              <a:off x="4845175" y="3947979"/>
              <a:ext cx="571344" cy="472924"/>
            </a:xfrm>
            <a:custGeom>
              <a:avLst/>
              <a:gdLst>
                <a:gd name="T0" fmla="*/ 517594 w 287"/>
                <a:gd name="T1" fmla="*/ 155646 h 237"/>
                <a:gd name="T2" fmla="*/ 485742 w 287"/>
                <a:gd name="T3" fmla="*/ 187573 h 237"/>
                <a:gd name="T4" fmla="*/ 517594 w 287"/>
                <a:gd name="T5" fmla="*/ 221496 h 237"/>
                <a:gd name="T6" fmla="*/ 551437 w 287"/>
                <a:gd name="T7" fmla="*/ 187573 h 237"/>
                <a:gd name="T8" fmla="*/ 517594 w 287"/>
                <a:gd name="T9" fmla="*/ 155646 h 237"/>
                <a:gd name="T10" fmla="*/ 53750 w 287"/>
                <a:gd name="T11" fmla="*/ 155646 h 237"/>
                <a:gd name="T12" fmla="*/ 21898 w 287"/>
                <a:gd name="T13" fmla="*/ 187573 h 237"/>
                <a:gd name="T14" fmla="*/ 53750 w 287"/>
                <a:gd name="T15" fmla="*/ 221496 h 237"/>
                <a:gd name="T16" fmla="*/ 85602 w 287"/>
                <a:gd name="T17" fmla="*/ 187573 h 237"/>
                <a:gd name="T18" fmla="*/ 53750 w 287"/>
                <a:gd name="T19" fmla="*/ 155646 h 237"/>
                <a:gd name="T20" fmla="*/ 422038 w 287"/>
                <a:gd name="T21" fmla="*/ 97778 h 237"/>
                <a:gd name="T22" fmla="*/ 374260 w 287"/>
                <a:gd name="T23" fmla="*/ 145669 h 237"/>
                <a:gd name="T24" fmla="*/ 422038 w 287"/>
                <a:gd name="T25" fmla="*/ 193560 h 237"/>
                <a:gd name="T26" fmla="*/ 469816 w 287"/>
                <a:gd name="T27" fmla="*/ 145669 h 237"/>
                <a:gd name="T28" fmla="*/ 422038 w 287"/>
                <a:gd name="T29" fmla="*/ 97778 h 237"/>
                <a:gd name="T30" fmla="*/ 571344 w 287"/>
                <a:gd name="T31" fmla="*/ 391110 h 237"/>
                <a:gd name="T32" fmla="*/ 515603 w 287"/>
                <a:gd name="T33" fmla="*/ 391110 h 237"/>
                <a:gd name="T34" fmla="*/ 515603 w 287"/>
                <a:gd name="T35" fmla="*/ 289342 h 237"/>
                <a:gd name="T36" fmla="*/ 503659 w 287"/>
                <a:gd name="T37" fmla="*/ 241451 h 237"/>
                <a:gd name="T38" fmla="*/ 517594 w 287"/>
                <a:gd name="T39" fmla="*/ 239455 h 237"/>
                <a:gd name="T40" fmla="*/ 571344 w 287"/>
                <a:gd name="T41" fmla="*/ 293333 h 237"/>
                <a:gd name="T42" fmla="*/ 571344 w 287"/>
                <a:gd name="T43" fmla="*/ 391110 h 237"/>
                <a:gd name="T44" fmla="*/ 149306 w 287"/>
                <a:gd name="T45" fmla="*/ 97778 h 237"/>
                <a:gd name="T46" fmla="*/ 101528 w 287"/>
                <a:gd name="T47" fmla="*/ 145669 h 237"/>
                <a:gd name="T48" fmla="*/ 149306 w 287"/>
                <a:gd name="T49" fmla="*/ 193560 h 237"/>
                <a:gd name="T50" fmla="*/ 197084 w 287"/>
                <a:gd name="T51" fmla="*/ 145669 h 237"/>
                <a:gd name="T52" fmla="*/ 149306 w 287"/>
                <a:gd name="T53" fmla="*/ 97778 h 237"/>
                <a:gd name="T54" fmla="*/ 53750 w 287"/>
                <a:gd name="T55" fmla="*/ 239455 h 237"/>
                <a:gd name="T56" fmla="*/ 67685 w 287"/>
                <a:gd name="T57" fmla="*/ 241451 h 237"/>
                <a:gd name="T58" fmla="*/ 55741 w 287"/>
                <a:gd name="T59" fmla="*/ 289342 h 237"/>
                <a:gd name="T60" fmla="*/ 55741 w 287"/>
                <a:gd name="T61" fmla="*/ 391110 h 237"/>
                <a:gd name="T62" fmla="*/ 0 w 287"/>
                <a:gd name="T63" fmla="*/ 391110 h 237"/>
                <a:gd name="T64" fmla="*/ 0 w 287"/>
                <a:gd name="T65" fmla="*/ 293333 h 237"/>
                <a:gd name="T66" fmla="*/ 53750 w 287"/>
                <a:gd name="T67" fmla="*/ 239455 h 237"/>
                <a:gd name="T68" fmla="*/ 286667 w 287"/>
                <a:gd name="T69" fmla="*/ 0 h 237"/>
                <a:gd name="T70" fmla="*/ 215001 w 287"/>
                <a:gd name="T71" fmla="*/ 71837 h 237"/>
                <a:gd name="T72" fmla="*/ 286667 w 287"/>
                <a:gd name="T73" fmla="*/ 143673 h 237"/>
                <a:gd name="T74" fmla="*/ 356343 w 287"/>
                <a:gd name="T75" fmla="*/ 71837 h 237"/>
                <a:gd name="T76" fmla="*/ 286667 w 287"/>
                <a:gd name="T77" fmla="*/ 0 h 237"/>
                <a:gd name="T78" fmla="*/ 499677 w 287"/>
                <a:gd name="T79" fmla="*/ 427028 h 237"/>
                <a:gd name="T80" fmla="*/ 414075 w 287"/>
                <a:gd name="T81" fmla="*/ 427028 h 237"/>
                <a:gd name="T82" fmla="*/ 414075 w 287"/>
                <a:gd name="T83" fmla="*/ 273378 h 237"/>
                <a:gd name="T84" fmla="*/ 400140 w 287"/>
                <a:gd name="T85" fmla="*/ 215510 h 237"/>
                <a:gd name="T86" fmla="*/ 422038 w 287"/>
                <a:gd name="T87" fmla="*/ 211519 h 237"/>
                <a:gd name="T88" fmla="*/ 499677 w 287"/>
                <a:gd name="T89" fmla="*/ 289342 h 237"/>
                <a:gd name="T90" fmla="*/ 499677 w 287"/>
                <a:gd name="T91" fmla="*/ 427028 h 237"/>
                <a:gd name="T92" fmla="*/ 157269 w 287"/>
                <a:gd name="T93" fmla="*/ 273378 h 237"/>
                <a:gd name="T94" fmla="*/ 157269 w 287"/>
                <a:gd name="T95" fmla="*/ 427028 h 237"/>
                <a:gd name="T96" fmla="*/ 73658 w 287"/>
                <a:gd name="T97" fmla="*/ 427028 h 237"/>
                <a:gd name="T98" fmla="*/ 73658 w 287"/>
                <a:gd name="T99" fmla="*/ 289342 h 237"/>
                <a:gd name="T100" fmla="*/ 149306 w 287"/>
                <a:gd name="T101" fmla="*/ 211519 h 237"/>
                <a:gd name="T102" fmla="*/ 171204 w 287"/>
                <a:gd name="T103" fmla="*/ 215510 h 237"/>
                <a:gd name="T104" fmla="*/ 157269 w 287"/>
                <a:gd name="T105" fmla="*/ 273378 h 237"/>
                <a:gd name="T106" fmla="*/ 175186 w 287"/>
                <a:gd name="T107" fmla="*/ 472924 h 237"/>
                <a:gd name="T108" fmla="*/ 398149 w 287"/>
                <a:gd name="T109" fmla="*/ 472924 h 237"/>
                <a:gd name="T110" fmla="*/ 398149 w 287"/>
                <a:gd name="T111" fmla="*/ 273378 h 237"/>
                <a:gd name="T112" fmla="*/ 286667 w 287"/>
                <a:gd name="T113" fmla="*/ 161632 h 237"/>
                <a:gd name="T114" fmla="*/ 175186 w 287"/>
                <a:gd name="T115" fmla="*/ 273378 h 237"/>
                <a:gd name="T116" fmla="*/ 175186 w 287"/>
                <a:gd name="T117" fmla="*/ 472924 h 237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87" h="237">
                  <a:moveTo>
                    <a:pt x="260" y="78"/>
                  </a:moveTo>
                  <a:cubicBezTo>
                    <a:pt x="251" y="78"/>
                    <a:pt x="244" y="85"/>
                    <a:pt x="244" y="94"/>
                  </a:cubicBezTo>
                  <a:cubicBezTo>
                    <a:pt x="244" y="103"/>
                    <a:pt x="251" y="111"/>
                    <a:pt x="260" y="111"/>
                  </a:cubicBezTo>
                  <a:cubicBezTo>
                    <a:pt x="269" y="111"/>
                    <a:pt x="277" y="103"/>
                    <a:pt x="277" y="94"/>
                  </a:cubicBezTo>
                  <a:cubicBezTo>
                    <a:pt x="277" y="85"/>
                    <a:pt x="269" y="78"/>
                    <a:pt x="260" y="78"/>
                  </a:cubicBezTo>
                  <a:close/>
                  <a:moveTo>
                    <a:pt x="27" y="78"/>
                  </a:moveTo>
                  <a:cubicBezTo>
                    <a:pt x="18" y="78"/>
                    <a:pt x="11" y="85"/>
                    <a:pt x="11" y="94"/>
                  </a:cubicBezTo>
                  <a:cubicBezTo>
                    <a:pt x="11" y="103"/>
                    <a:pt x="18" y="111"/>
                    <a:pt x="27" y="111"/>
                  </a:cubicBezTo>
                  <a:cubicBezTo>
                    <a:pt x="36" y="111"/>
                    <a:pt x="43" y="103"/>
                    <a:pt x="43" y="94"/>
                  </a:cubicBezTo>
                  <a:cubicBezTo>
                    <a:pt x="43" y="85"/>
                    <a:pt x="36" y="78"/>
                    <a:pt x="27" y="78"/>
                  </a:cubicBezTo>
                  <a:close/>
                  <a:moveTo>
                    <a:pt x="212" y="49"/>
                  </a:moveTo>
                  <a:cubicBezTo>
                    <a:pt x="199" y="49"/>
                    <a:pt x="188" y="59"/>
                    <a:pt x="188" y="73"/>
                  </a:cubicBezTo>
                  <a:cubicBezTo>
                    <a:pt x="188" y="86"/>
                    <a:pt x="199" y="97"/>
                    <a:pt x="212" y="97"/>
                  </a:cubicBezTo>
                  <a:cubicBezTo>
                    <a:pt x="225" y="97"/>
                    <a:pt x="236" y="86"/>
                    <a:pt x="236" y="73"/>
                  </a:cubicBezTo>
                  <a:cubicBezTo>
                    <a:pt x="236" y="59"/>
                    <a:pt x="225" y="49"/>
                    <a:pt x="212" y="49"/>
                  </a:cubicBezTo>
                  <a:close/>
                  <a:moveTo>
                    <a:pt x="287" y="196"/>
                  </a:moveTo>
                  <a:cubicBezTo>
                    <a:pt x="259" y="196"/>
                    <a:pt x="259" y="196"/>
                    <a:pt x="259" y="196"/>
                  </a:cubicBezTo>
                  <a:cubicBezTo>
                    <a:pt x="259" y="145"/>
                    <a:pt x="259" y="145"/>
                    <a:pt x="259" y="145"/>
                  </a:cubicBezTo>
                  <a:cubicBezTo>
                    <a:pt x="259" y="136"/>
                    <a:pt x="257" y="128"/>
                    <a:pt x="253" y="121"/>
                  </a:cubicBezTo>
                  <a:cubicBezTo>
                    <a:pt x="255" y="120"/>
                    <a:pt x="258" y="120"/>
                    <a:pt x="260" y="120"/>
                  </a:cubicBezTo>
                  <a:cubicBezTo>
                    <a:pt x="275" y="120"/>
                    <a:pt x="287" y="132"/>
                    <a:pt x="287" y="147"/>
                  </a:cubicBezTo>
                  <a:lnTo>
                    <a:pt x="287" y="196"/>
                  </a:lnTo>
                  <a:close/>
                  <a:moveTo>
                    <a:pt x="75" y="49"/>
                  </a:moveTo>
                  <a:cubicBezTo>
                    <a:pt x="62" y="49"/>
                    <a:pt x="51" y="59"/>
                    <a:pt x="51" y="73"/>
                  </a:cubicBezTo>
                  <a:cubicBezTo>
                    <a:pt x="51" y="86"/>
                    <a:pt x="62" y="97"/>
                    <a:pt x="75" y="97"/>
                  </a:cubicBezTo>
                  <a:cubicBezTo>
                    <a:pt x="88" y="97"/>
                    <a:pt x="99" y="86"/>
                    <a:pt x="99" y="73"/>
                  </a:cubicBezTo>
                  <a:cubicBezTo>
                    <a:pt x="99" y="59"/>
                    <a:pt x="88" y="49"/>
                    <a:pt x="75" y="49"/>
                  </a:cubicBezTo>
                  <a:close/>
                  <a:moveTo>
                    <a:pt x="27" y="120"/>
                  </a:moveTo>
                  <a:cubicBezTo>
                    <a:pt x="29" y="120"/>
                    <a:pt x="32" y="120"/>
                    <a:pt x="34" y="121"/>
                  </a:cubicBezTo>
                  <a:cubicBezTo>
                    <a:pt x="30" y="128"/>
                    <a:pt x="28" y="136"/>
                    <a:pt x="28" y="145"/>
                  </a:cubicBezTo>
                  <a:cubicBezTo>
                    <a:pt x="28" y="196"/>
                    <a:pt x="28" y="196"/>
                    <a:pt x="2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32"/>
                    <a:pt x="12" y="120"/>
                    <a:pt x="27" y="120"/>
                  </a:cubicBezTo>
                  <a:close/>
                  <a:moveTo>
                    <a:pt x="144" y="0"/>
                  </a:moveTo>
                  <a:cubicBezTo>
                    <a:pt x="124" y="0"/>
                    <a:pt x="108" y="16"/>
                    <a:pt x="108" y="36"/>
                  </a:cubicBezTo>
                  <a:cubicBezTo>
                    <a:pt x="108" y="56"/>
                    <a:pt x="124" y="72"/>
                    <a:pt x="144" y="72"/>
                  </a:cubicBezTo>
                  <a:cubicBezTo>
                    <a:pt x="163" y="72"/>
                    <a:pt x="179" y="56"/>
                    <a:pt x="179" y="36"/>
                  </a:cubicBezTo>
                  <a:cubicBezTo>
                    <a:pt x="179" y="16"/>
                    <a:pt x="163" y="0"/>
                    <a:pt x="144" y="0"/>
                  </a:cubicBezTo>
                  <a:close/>
                  <a:moveTo>
                    <a:pt x="251" y="214"/>
                  </a:moveTo>
                  <a:cubicBezTo>
                    <a:pt x="208" y="214"/>
                    <a:pt x="208" y="214"/>
                    <a:pt x="208" y="214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27"/>
                    <a:pt x="206" y="117"/>
                    <a:pt x="201" y="108"/>
                  </a:cubicBezTo>
                  <a:cubicBezTo>
                    <a:pt x="205" y="107"/>
                    <a:pt x="208" y="106"/>
                    <a:pt x="212" y="106"/>
                  </a:cubicBezTo>
                  <a:cubicBezTo>
                    <a:pt x="233" y="106"/>
                    <a:pt x="251" y="124"/>
                    <a:pt x="251" y="145"/>
                  </a:cubicBezTo>
                  <a:lnTo>
                    <a:pt x="251" y="214"/>
                  </a:lnTo>
                  <a:close/>
                  <a:moveTo>
                    <a:pt x="79" y="137"/>
                  </a:moveTo>
                  <a:cubicBezTo>
                    <a:pt x="79" y="214"/>
                    <a:pt x="79" y="214"/>
                    <a:pt x="79" y="214"/>
                  </a:cubicBezTo>
                  <a:cubicBezTo>
                    <a:pt x="37" y="214"/>
                    <a:pt x="37" y="214"/>
                    <a:pt x="37" y="214"/>
                  </a:cubicBezTo>
                  <a:cubicBezTo>
                    <a:pt x="37" y="145"/>
                    <a:pt x="37" y="145"/>
                    <a:pt x="37" y="145"/>
                  </a:cubicBezTo>
                  <a:cubicBezTo>
                    <a:pt x="37" y="124"/>
                    <a:pt x="54" y="106"/>
                    <a:pt x="75" y="106"/>
                  </a:cubicBezTo>
                  <a:cubicBezTo>
                    <a:pt x="79" y="106"/>
                    <a:pt x="83" y="107"/>
                    <a:pt x="86" y="108"/>
                  </a:cubicBezTo>
                  <a:cubicBezTo>
                    <a:pt x="81" y="117"/>
                    <a:pt x="79" y="127"/>
                    <a:pt x="79" y="137"/>
                  </a:cubicBezTo>
                  <a:close/>
                  <a:moveTo>
                    <a:pt x="88" y="237"/>
                  </a:moveTo>
                  <a:cubicBezTo>
                    <a:pt x="200" y="237"/>
                    <a:pt x="200" y="237"/>
                    <a:pt x="200" y="2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06"/>
                    <a:pt x="174" y="81"/>
                    <a:pt x="144" y="81"/>
                  </a:cubicBezTo>
                  <a:cubicBezTo>
                    <a:pt x="113" y="81"/>
                    <a:pt x="88" y="106"/>
                    <a:pt x="88" y="137"/>
                  </a:cubicBezTo>
                  <a:lnTo>
                    <a:pt x="88" y="2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048652" name="Shape 719"/>
            <p:cNvSpPr/>
            <p:nvPr/>
          </p:nvSpPr>
          <p:spPr bwMode="auto">
            <a:xfrm>
              <a:off x="6255015" y="4464163"/>
              <a:ext cx="536606" cy="461488"/>
            </a:xfrm>
            <a:custGeom>
              <a:avLst/>
              <a:gdLst>
                <a:gd name="T0" fmla="*/ 268303 w 21332"/>
                <a:gd name="T1" fmla="*/ 230744 h 21446"/>
                <a:gd name="T2" fmla="*/ 268303 w 21332"/>
                <a:gd name="T3" fmla="*/ 230744 h 21446"/>
                <a:gd name="T4" fmla="*/ 268303 w 21332"/>
                <a:gd name="T5" fmla="*/ 230744 h 21446"/>
                <a:gd name="T6" fmla="*/ 268303 w 21332"/>
                <a:gd name="T7" fmla="*/ 230744 h 21446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332" h="21446" extrusionOk="0">
                  <a:moveTo>
                    <a:pt x="9262" y="7207"/>
                  </a:moveTo>
                  <a:lnTo>
                    <a:pt x="14475" y="11108"/>
                  </a:lnTo>
                  <a:cubicBezTo>
                    <a:pt x="14915" y="11436"/>
                    <a:pt x="15500" y="11301"/>
                    <a:pt x="15796" y="10800"/>
                  </a:cubicBezTo>
                  <a:lnTo>
                    <a:pt x="21160" y="1771"/>
                  </a:lnTo>
                  <a:cubicBezTo>
                    <a:pt x="21464" y="1257"/>
                    <a:pt x="21354" y="555"/>
                    <a:pt x="20913" y="200"/>
                  </a:cubicBezTo>
                  <a:cubicBezTo>
                    <a:pt x="20472" y="-154"/>
                    <a:pt x="19869" y="-26"/>
                    <a:pt x="19564" y="487"/>
                  </a:cubicBezTo>
                  <a:lnTo>
                    <a:pt x="14734" y="8618"/>
                  </a:lnTo>
                  <a:lnTo>
                    <a:pt x="9490" y="4694"/>
                  </a:lnTo>
                  <a:cubicBezTo>
                    <a:pt x="9273" y="4532"/>
                    <a:pt x="9010" y="4478"/>
                    <a:pt x="8757" y="4541"/>
                  </a:cubicBezTo>
                  <a:cubicBezTo>
                    <a:pt x="8505" y="4607"/>
                    <a:pt x="8285" y="4785"/>
                    <a:pt x="8147" y="5039"/>
                  </a:cubicBezTo>
                  <a:lnTo>
                    <a:pt x="152" y="19712"/>
                  </a:lnTo>
                  <a:cubicBezTo>
                    <a:pt x="-136" y="20237"/>
                    <a:pt x="-2" y="20936"/>
                    <a:pt x="450" y="21269"/>
                  </a:cubicBezTo>
                  <a:cubicBezTo>
                    <a:pt x="611" y="21389"/>
                    <a:pt x="791" y="21446"/>
                    <a:pt x="969" y="21446"/>
                  </a:cubicBezTo>
                  <a:cubicBezTo>
                    <a:pt x="1290" y="21446"/>
                    <a:pt x="1604" y="21260"/>
                    <a:pt x="1788" y="20921"/>
                  </a:cubicBezTo>
                  <a:cubicBezTo>
                    <a:pt x="1788" y="20921"/>
                    <a:pt x="9262" y="7207"/>
                    <a:pt x="9262" y="7207"/>
                  </a:cubicBezTo>
                  <a:close/>
                  <a:moveTo>
                    <a:pt x="19712" y="12707"/>
                  </a:moveTo>
                  <a:lnTo>
                    <a:pt x="14952" y="17715"/>
                  </a:lnTo>
                  <a:lnTo>
                    <a:pt x="9355" y="12653"/>
                  </a:lnTo>
                  <a:cubicBezTo>
                    <a:pt x="9249" y="12556"/>
                    <a:pt x="9125" y="12487"/>
                    <a:pt x="8994" y="12450"/>
                  </a:cubicBezTo>
                  <a:lnTo>
                    <a:pt x="8249" y="12234"/>
                  </a:lnTo>
                  <a:lnTo>
                    <a:pt x="7154" y="14242"/>
                  </a:lnTo>
                  <a:lnTo>
                    <a:pt x="8327" y="14582"/>
                  </a:lnTo>
                  <a:lnTo>
                    <a:pt x="14404" y="20078"/>
                  </a:lnTo>
                  <a:cubicBezTo>
                    <a:pt x="14580" y="20237"/>
                    <a:pt x="14789" y="20317"/>
                    <a:pt x="14999" y="20317"/>
                  </a:cubicBezTo>
                  <a:cubicBezTo>
                    <a:pt x="15232" y="20317"/>
                    <a:pt x="15466" y="20218"/>
                    <a:pt x="15650" y="20026"/>
                  </a:cubicBezTo>
                  <a:lnTo>
                    <a:pt x="21012" y="14382"/>
                  </a:lnTo>
                  <a:cubicBezTo>
                    <a:pt x="21410" y="13963"/>
                    <a:pt x="21441" y="13250"/>
                    <a:pt x="21081" y="12788"/>
                  </a:cubicBezTo>
                  <a:cubicBezTo>
                    <a:pt x="20722" y="12325"/>
                    <a:pt x="20109" y="12289"/>
                    <a:pt x="19712" y="12707"/>
                  </a:cubicBezTo>
                  <a:close/>
                  <a:moveTo>
                    <a:pt x="735" y="12382"/>
                  </a:moveTo>
                  <a:lnTo>
                    <a:pt x="2190" y="12804"/>
                  </a:lnTo>
                  <a:lnTo>
                    <a:pt x="3284" y="10795"/>
                  </a:lnTo>
                  <a:lnTo>
                    <a:pt x="1204" y="10192"/>
                  </a:lnTo>
                  <a:cubicBezTo>
                    <a:pt x="683" y="10040"/>
                    <a:pt x="158" y="10410"/>
                    <a:pt x="28" y="11015"/>
                  </a:cubicBezTo>
                  <a:cubicBezTo>
                    <a:pt x="-100" y="11620"/>
                    <a:pt x="216" y="12231"/>
                    <a:pt x="735" y="1238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38100" tIns="38100" rIns="38100" bIns="38100" anchor="ctr"/>
            <a:p>
              <a:endParaRPr lang="zh-CN" altLang="en-US"/>
            </a:p>
          </p:txBody>
        </p:sp>
        <p:sp>
          <p:nvSpPr>
            <p:cNvPr id="1048653" name="Shape 1090"/>
            <p:cNvSpPr/>
            <p:nvPr/>
          </p:nvSpPr>
          <p:spPr bwMode="auto">
            <a:xfrm>
              <a:off x="5403115" y="2570067"/>
              <a:ext cx="540523" cy="459118"/>
            </a:xfrm>
            <a:custGeom>
              <a:avLst/>
              <a:gdLst>
                <a:gd name="T0" fmla="*/ 270262 w 21600"/>
                <a:gd name="T1" fmla="*/ 229559 h 21600"/>
                <a:gd name="T2" fmla="*/ 270262 w 21600"/>
                <a:gd name="T3" fmla="*/ 229559 h 21600"/>
                <a:gd name="T4" fmla="*/ 270262 w 21600"/>
                <a:gd name="T5" fmla="*/ 229559 h 21600"/>
                <a:gd name="T6" fmla="*/ 270262 w 21600"/>
                <a:gd name="T7" fmla="*/ 229559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17064" y="14989"/>
                  </a:moveTo>
                  <a:lnTo>
                    <a:pt x="16300" y="14989"/>
                  </a:lnTo>
                  <a:cubicBezTo>
                    <a:pt x="14781" y="14989"/>
                    <a:pt x="13615" y="14098"/>
                    <a:pt x="12532" y="12778"/>
                  </a:cubicBezTo>
                  <a:cubicBezTo>
                    <a:pt x="12422" y="12943"/>
                    <a:pt x="12313" y="13112"/>
                    <a:pt x="12204" y="13283"/>
                  </a:cubicBezTo>
                  <a:cubicBezTo>
                    <a:pt x="11728" y="14021"/>
                    <a:pt x="11216" y="14811"/>
                    <a:pt x="10650" y="15592"/>
                  </a:cubicBezTo>
                  <a:cubicBezTo>
                    <a:pt x="12115" y="17276"/>
                    <a:pt x="13891" y="18547"/>
                    <a:pt x="16300" y="18547"/>
                  </a:cubicBezTo>
                  <a:lnTo>
                    <a:pt x="17064" y="18547"/>
                  </a:lnTo>
                  <a:lnTo>
                    <a:pt x="17064" y="21600"/>
                  </a:lnTo>
                  <a:lnTo>
                    <a:pt x="21600" y="17022"/>
                  </a:lnTo>
                  <a:lnTo>
                    <a:pt x="17064" y="12444"/>
                  </a:lnTo>
                  <a:cubicBezTo>
                    <a:pt x="17064" y="12444"/>
                    <a:pt x="17064" y="14989"/>
                    <a:pt x="17064" y="14989"/>
                  </a:cubicBezTo>
                  <a:close/>
                  <a:moveTo>
                    <a:pt x="5844" y="8840"/>
                  </a:moveTo>
                  <a:cubicBezTo>
                    <a:pt x="6014" y="8580"/>
                    <a:pt x="6185" y="8316"/>
                    <a:pt x="6358" y="8047"/>
                  </a:cubicBezTo>
                  <a:cubicBezTo>
                    <a:pt x="6781" y="7394"/>
                    <a:pt x="7227" y="6705"/>
                    <a:pt x="7709" y="6019"/>
                  </a:cubicBezTo>
                  <a:cubicBezTo>
                    <a:pt x="6284" y="4449"/>
                    <a:pt x="4562" y="3290"/>
                    <a:pt x="2260" y="3290"/>
                  </a:cubicBezTo>
                  <a:lnTo>
                    <a:pt x="0" y="3290"/>
                  </a:lnTo>
                  <a:lnTo>
                    <a:pt x="0" y="6850"/>
                  </a:lnTo>
                  <a:lnTo>
                    <a:pt x="2260" y="6850"/>
                  </a:lnTo>
                  <a:cubicBezTo>
                    <a:pt x="3693" y="6850"/>
                    <a:pt x="4812" y="7643"/>
                    <a:pt x="5844" y="8840"/>
                  </a:cubicBezTo>
                  <a:close/>
                  <a:moveTo>
                    <a:pt x="16300" y="6596"/>
                  </a:moveTo>
                  <a:lnTo>
                    <a:pt x="17064" y="6596"/>
                  </a:lnTo>
                  <a:lnTo>
                    <a:pt x="17064" y="9155"/>
                  </a:lnTo>
                  <a:lnTo>
                    <a:pt x="21600" y="4578"/>
                  </a:lnTo>
                  <a:lnTo>
                    <a:pt x="17064" y="0"/>
                  </a:lnTo>
                  <a:lnTo>
                    <a:pt x="17064" y="3036"/>
                  </a:lnTo>
                  <a:lnTo>
                    <a:pt x="16300" y="3036"/>
                  </a:lnTo>
                  <a:cubicBezTo>
                    <a:pt x="12312" y="3036"/>
                    <a:pt x="10062" y="6516"/>
                    <a:pt x="8077" y="9587"/>
                  </a:cubicBezTo>
                  <a:cubicBezTo>
                    <a:pt x="6293" y="12349"/>
                    <a:pt x="4752" y="14735"/>
                    <a:pt x="2260" y="14735"/>
                  </a:cubicBezTo>
                  <a:lnTo>
                    <a:pt x="0" y="14735"/>
                  </a:lnTo>
                  <a:lnTo>
                    <a:pt x="0" y="18293"/>
                  </a:lnTo>
                  <a:lnTo>
                    <a:pt x="2260" y="18293"/>
                  </a:lnTo>
                  <a:cubicBezTo>
                    <a:pt x="6250" y="18293"/>
                    <a:pt x="8500" y="14814"/>
                    <a:pt x="10485" y="11743"/>
                  </a:cubicBezTo>
                  <a:cubicBezTo>
                    <a:pt x="12269" y="8981"/>
                    <a:pt x="13810" y="6596"/>
                    <a:pt x="16300" y="65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38100" tIns="38100" rIns="38100" bIns="38100" anchor="ctr"/>
            <a:p>
              <a:endParaRPr lang="zh-CN" altLang="en-US"/>
            </a:p>
          </p:txBody>
        </p:sp>
        <p:sp>
          <p:nvSpPr>
            <p:cNvPr id="1048654" name="Shape 3659"/>
            <p:cNvSpPr/>
            <p:nvPr/>
          </p:nvSpPr>
          <p:spPr bwMode="auto">
            <a:xfrm>
              <a:off x="6770425" y="3007602"/>
              <a:ext cx="607596" cy="569645"/>
            </a:xfrm>
            <a:custGeom>
              <a:avLst/>
              <a:gdLst>
                <a:gd name="T0" fmla="*/ 303798 w 20993"/>
                <a:gd name="T1" fmla="*/ 284823 h 21440"/>
                <a:gd name="T2" fmla="*/ 303798 w 20993"/>
                <a:gd name="T3" fmla="*/ 284823 h 21440"/>
                <a:gd name="T4" fmla="*/ 303798 w 20993"/>
                <a:gd name="T5" fmla="*/ 284823 h 21440"/>
                <a:gd name="T6" fmla="*/ 303798 w 20993"/>
                <a:gd name="T7" fmla="*/ 284823 h 2144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993" h="21440" extrusionOk="0">
                  <a:moveTo>
                    <a:pt x="20097" y="14373"/>
                  </a:moveTo>
                  <a:lnTo>
                    <a:pt x="15990" y="12571"/>
                  </a:lnTo>
                  <a:lnTo>
                    <a:pt x="16463" y="14008"/>
                  </a:lnTo>
                  <a:cubicBezTo>
                    <a:pt x="16439" y="15532"/>
                    <a:pt x="13726" y="16745"/>
                    <a:pt x="10496" y="16745"/>
                  </a:cubicBezTo>
                  <a:cubicBezTo>
                    <a:pt x="7268" y="16745"/>
                    <a:pt x="4553" y="15532"/>
                    <a:pt x="4529" y="14008"/>
                  </a:cubicBezTo>
                  <a:lnTo>
                    <a:pt x="5002" y="12571"/>
                  </a:lnTo>
                  <a:lnTo>
                    <a:pt x="895" y="14373"/>
                  </a:lnTo>
                  <a:cubicBezTo>
                    <a:pt x="-255" y="14878"/>
                    <a:pt x="-304" y="15814"/>
                    <a:pt x="789" y="16451"/>
                  </a:cubicBezTo>
                  <a:lnTo>
                    <a:pt x="8511" y="20962"/>
                  </a:lnTo>
                  <a:cubicBezTo>
                    <a:pt x="9602" y="21600"/>
                    <a:pt x="11390" y="21600"/>
                    <a:pt x="12481" y="20962"/>
                  </a:cubicBezTo>
                  <a:lnTo>
                    <a:pt x="20205" y="16451"/>
                  </a:lnTo>
                  <a:cubicBezTo>
                    <a:pt x="21296" y="15814"/>
                    <a:pt x="21247" y="14878"/>
                    <a:pt x="20097" y="14373"/>
                  </a:cubicBezTo>
                  <a:close/>
                  <a:moveTo>
                    <a:pt x="10496" y="5209"/>
                  </a:moveTo>
                  <a:cubicBezTo>
                    <a:pt x="11724" y="5209"/>
                    <a:pt x="12866" y="4796"/>
                    <a:pt x="13199" y="4152"/>
                  </a:cubicBezTo>
                  <a:cubicBezTo>
                    <a:pt x="12739" y="2744"/>
                    <a:pt x="12343" y="1535"/>
                    <a:pt x="12094" y="773"/>
                  </a:cubicBezTo>
                  <a:cubicBezTo>
                    <a:pt x="11927" y="264"/>
                    <a:pt x="11175" y="0"/>
                    <a:pt x="10496" y="0"/>
                  </a:cubicBezTo>
                  <a:cubicBezTo>
                    <a:pt x="9817" y="0"/>
                    <a:pt x="9065" y="264"/>
                    <a:pt x="8898" y="773"/>
                  </a:cubicBezTo>
                  <a:cubicBezTo>
                    <a:pt x="8649" y="1535"/>
                    <a:pt x="8253" y="2744"/>
                    <a:pt x="7792" y="4152"/>
                  </a:cubicBezTo>
                  <a:cubicBezTo>
                    <a:pt x="8126" y="4796"/>
                    <a:pt x="9268" y="5209"/>
                    <a:pt x="10496" y="5209"/>
                  </a:cubicBezTo>
                  <a:close/>
                  <a:moveTo>
                    <a:pt x="10496" y="13197"/>
                  </a:moveTo>
                  <a:cubicBezTo>
                    <a:pt x="13109" y="13197"/>
                    <a:pt x="15296" y="12229"/>
                    <a:pt x="15429" y="10966"/>
                  </a:cubicBezTo>
                  <a:cubicBezTo>
                    <a:pt x="15041" y="9779"/>
                    <a:pt x="14617" y="8484"/>
                    <a:pt x="14201" y="7211"/>
                  </a:cubicBezTo>
                  <a:cubicBezTo>
                    <a:pt x="13911" y="8118"/>
                    <a:pt x="12316" y="8759"/>
                    <a:pt x="10496" y="8759"/>
                  </a:cubicBezTo>
                  <a:cubicBezTo>
                    <a:pt x="8678" y="8759"/>
                    <a:pt x="7081" y="8118"/>
                    <a:pt x="6791" y="7211"/>
                  </a:cubicBezTo>
                  <a:cubicBezTo>
                    <a:pt x="6375" y="8484"/>
                    <a:pt x="5951" y="9779"/>
                    <a:pt x="5563" y="10966"/>
                  </a:cubicBezTo>
                  <a:cubicBezTo>
                    <a:pt x="5696" y="12229"/>
                    <a:pt x="7883" y="13197"/>
                    <a:pt x="10496" y="13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38100" tIns="38100" rIns="38100" bIns="38100" anchor="ctr"/>
            <a:p>
              <a:endParaRPr lang="zh-CN" altLang="en-US"/>
            </a:p>
          </p:txBody>
        </p:sp>
      </p:grpSp>
      <p:sp>
        <p:nvSpPr>
          <p:cNvPr id="1048655" name="任意多边形 65"/>
          <p:cNvSpPr/>
          <p:nvPr/>
        </p:nvSpPr>
        <p:spPr>
          <a:xfrm>
            <a:off x="2483768" y="340296"/>
            <a:ext cx="6647532" cy="147134"/>
          </a:xfrm>
          <a:custGeom>
            <a:avLst/>
            <a:gdLst>
              <a:gd name="connsiteX0" fmla="*/ 8470900 w 8470900"/>
              <a:gd name="connsiteY0" fmla="*/ 177800 h 177800"/>
              <a:gd name="connsiteX1" fmla="*/ 0 w 8470900"/>
              <a:gd name="connsiteY1" fmla="*/ 177800 h 177800"/>
              <a:gd name="connsiteX2" fmla="*/ 0 w 8470900"/>
              <a:gd name="connsiteY2" fmla="*/ 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900" h="177800">
                <a:moveTo>
                  <a:pt x="8470900" y="177800"/>
                </a:moveTo>
                <a:lnTo>
                  <a:pt x="0" y="1778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56" name="Title 1"/>
          <p:cNvSpPr txBox="1"/>
          <p:nvPr/>
        </p:nvSpPr>
        <p:spPr>
          <a:xfrm>
            <a:off x="574157" y="134802"/>
            <a:ext cx="2016224" cy="467780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r>
              <a:rPr lang="zh-CN" altLang="en-US" sz="28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们的成员</a:t>
            </a:r>
            <a:endParaRPr lang="en-US" sz="2800" dirty="0">
              <a:solidFill>
                <a:schemeClr val="tx1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8" name="组合 68"/>
          <p:cNvGrpSpPr/>
          <p:nvPr/>
        </p:nvGrpSpPr>
        <p:grpSpPr>
          <a:xfrm>
            <a:off x="-123241" y="341172"/>
            <a:ext cx="742543" cy="79750"/>
            <a:chOff x="-123241" y="341172"/>
            <a:chExt cx="742543" cy="79750"/>
          </a:xfrm>
        </p:grpSpPr>
        <p:cxnSp>
          <p:nvCxnSpPr>
            <p:cNvPr id="3145744" name="直接连接符 69"/>
            <p:cNvCxnSpPr>
              <a:endCxn id="1048656" idx="1"/>
            </p:cNvCxnSpPr>
            <p:nvPr/>
          </p:nvCxnSpPr>
          <p:spPr>
            <a:xfrm>
              <a:off x="-123241" y="386290"/>
              <a:ext cx="590785" cy="1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57" name="矩形 70"/>
            <p:cNvSpPr/>
            <p:nvPr/>
          </p:nvSpPr>
          <p:spPr>
            <a:xfrm flipH="1">
              <a:off x="539552" y="341172"/>
              <a:ext cx="79750" cy="7975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8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8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145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55" grpId="0" animBg="1"/>
      <p:bldP spid="104865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Freeform 6"/>
          <p:cNvSpPr/>
          <p:nvPr/>
        </p:nvSpPr>
        <p:spPr bwMode="auto">
          <a:xfrm>
            <a:off x="2615838" y="3708233"/>
            <a:ext cx="609536" cy="384765"/>
          </a:xfrm>
          <a:custGeom>
            <a:avLst/>
            <a:gdLst>
              <a:gd name="T0" fmla="*/ 0 w 1113"/>
              <a:gd name="T1" fmla="*/ 0 h 757"/>
              <a:gd name="T2" fmla="*/ 1113 w 1113"/>
              <a:gd name="T3" fmla="*/ 0 h 757"/>
              <a:gd name="T4" fmla="*/ 1113 w 1113"/>
              <a:gd name="T5" fmla="*/ 685 h 757"/>
              <a:gd name="T6" fmla="*/ 249 w 1113"/>
              <a:gd name="T7" fmla="*/ 685 h 757"/>
              <a:gd name="T8" fmla="*/ 177 w 1113"/>
              <a:gd name="T9" fmla="*/ 757 h 757"/>
              <a:gd name="T10" fmla="*/ 105 w 1113"/>
              <a:gd name="T11" fmla="*/ 685 h 757"/>
              <a:gd name="T12" fmla="*/ 0 w 1113"/>
              <a:gd name="T13" fmla="*/ 685 h 757"/>
              <a:gd name="T14" fmla="*/ 0 w 1113"/>
              <a:gd name="T15" fmla="*/ 0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13" h="757">
                <a:moveTo>
                  <a:pt x="0" y="0"/>
                </a:moveTo>
                <a:lnTo>
                  <a:pt x="1113" y="0"/>
                </a:lnTo>
                <a:lnTo>
                  <a:pt x="1113" y="685"/>
                </a:lnTo>
                <a:lnTo>
                  <a:pt x="249" y="685"/>
                </a:lnTo>
                <a:lnTo>
                  <a:pt x="177" y="757"/>
                </a:lnTo>
                <a:lnTo>
                  <a:pt x="105" y="685"/>
                </a:lnTo>
                <a:lnTo>
                  <a:pt x="0" y="6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175" cap="flat" cmpd="sng">
            <a:noFill/>
            <a:bevel/>
          </a:ln>
        </p:spPr>
        <p:txBody>
          <a:bodyPr lIns="61211" tIns="30605" rIns="61211" bIns="30605" anchor="ctr"/>
          <a:p>
            <a:pPr algn="ctr"/>
            <a:endParaRPr lang="zh-CN" altLang="en-US" sz="11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62" name="Freeform 8"/>
          <p:cNvSpPr/>
          <p:nvPr/>
        </p:nvSpPr>
        <p:spPr bwMode="auto">
          <a:xfrm>
            <a:off x="1988047" y="1460012"/>
            <a:ext cx="1870903" cy="2139746"/>
          </a:xfrm>
          <a:custGeom>
            <a:avLst/>
            <a:gdLst>
              <a:gd name="T0" fmla="*/ 133 w 3381"/>
              <a:gd name="T1" fmla="*/ 2348 h 3999"/>
              <a:gd name="T2" fmla="*/ 0 w 3381"/>
              <a:gd name="T3" fmla="*/ 1703 h 3999"/>
              <a:gd name="T4" fmla="*/ 282 w 3381"/>
              <a:gd name="T5" fmla="*/ 767 h 3999"/>
              <a:gd name="T6" fmla="*/ 1039 w 3381"/>
              <a:gd name="T7" fmla="*/ 133 h 3999"/>
              <a:gd name="T8" fmla="*/ 1689 w 3381"/>
              <a:gd name="T9" fmla="*/ 0 h 3999"/>
              <a:gd name="T10" fmla="*/ 2885 w 3381"/>
              <a:gd name="T11" fmla="*/ 495 h 3999"/>
              <a:gd name="T12" fmla="*/ 3381 w 3381"/>
              <a:gd name="T13" fmla="*/ 1691 h 3999"/>
              <a:gd name="T14" fmla="*/ 3097 w 3381"/>
              <a:gd name="T15" fmla="*/ 2624 h 3999"/>
              <a:gd name="T16" fmla="*/ 2346 w 3381"/>
              <a:gd name="T17" fmla="*/ 3248 h 3999"/>
              <a:gd name="T18" fmla="*/ 2281 w 3381"/>
              <a:gd name="T19" fmla="*/ 3304 h 3999"/>
              <a:gd name="T20" fmla="*/ 2256 w 3381"/>
              <a:gd name="T21" fmla="*/ 3388 h 3999"/>
              <a:gd name="T22" fmla="*/ 2256 w 3381"/>
              <a:gd name="T23" fmla="*/ 3718 h 3999"/>
              <a:gd name="T24" fmla="*/ 1699 w 3381"/>
              <a:gd name="T25" fmla="*/ 3999 h 3999"/>
              <a:gd name="T26" fmla="*/ 1142 w 3381"/>
              <a:gd name="T27" fmla="*/ 3718 h 3999"/>
              <a:gd name="T28" fmla="*/ 1142 w 3381"/>
              <a:gd name="T29" fmla="*/ 3388 h 3999"/>
              <a:gd name="T30" fmla="*/ 1354 w 3381"/>
              <a:gd name="T31" fmla="*/ 2691 h 3999"/>
              <a:gd name="T32" fmla="*/ 1916 w 3381"/>
              <a:gd name="T33" fmla="*/ 2226 h 3999"/>
              <a:gd name="T34" fmla="*/ 2171 w 3381"/>
              <a:gd name="T35" fmla="*/ 2011 h 3999"/>
              <a:gd name="T36" fmla="*/ 2267 w 3381"/>
              <a:gd name="T37" fmla="*/ 1691 h 3999"/>
              <a:gd name="T38" fmla="*/ 2098 w 3381"/>
              <a:gd name="T39" fmla="*/ 1283 h 3999"/>
              <a:gd name="T40" fmla="*/ 1689 w 3381"/>
              <a:gd name="T41" fmla="*/ 1113 h 3999"/>
              <a:gd name="T42" fmla="*/ 1469 w 3381"/>
              <a:gd name="T43" fmla="*/ 1155 h 3999"/>
              <a:gd name="T44" fmla="*/ 1212 w 3381"/>
              <a:gd name="T45" fmla="*/ 1375 h 3999"/>
              <a:gd name="T46" fmla="*/ 1113 w 3381"/>
              <a:gd name="T47" fmla="*/ 1703 h 3999"/>
              <a:gd name="T48" fmla="*/ 1155 w 3381"/>
              <a:gd name="T49" fmla="*/ 1918 h 3999"/>
              <a:gd name="T50" fmla="*/ 133 w 3381"/>
              <a:gd name="T51" fmla="*/ 2348 h 3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381" h="3999">
                <a:moveTo>
                  <a:pt x="133" y="2348"/>
                </a:moveTo>
                <a:cubicBezTo>
                  <a:pt x="42" y="2134"/>
                  <a:pt x="0" y="1915"/>
                  <a:pt x="0" y="1703"/>
                </a:cubicBezTo>
                <a:cubicBezTo>
                  <a:pt x="0" y="1368"/>
                  <a:pt x="102" y="1042"/>
                  <a:pt x="282" y="767"/>
                </a:cubicBezTo>
                <a:cubicBezTo>
                  <a:pt x="461" y="492"/>
                  <a:pt x="721" y="267"/>
                  <a:pt x="1039" y="133"/>
                </a:cubicBezTo>
                <a:cubicBezTo>
                  <a:pt x="1240" y="48"/>
                  <a:pt x="1459" y="0"/>
                  <a:pt x="1689" y="0"/>
                </a:cubicBezTo>
                <a:cubicBezTo>
                  <a:pt x="2156" y="0"/>
                  <a:pt x="2579" y="189"/>
                  <a:pt x="2885" y="495"/>
                </a:cubicBezTo>
                <a:cubicBezTo>
                  <a:pt x="3191" y="802"/>
                  <a:pt x="3381" y="1224"/>
                  <a:pt x="3381" y="1691"/>
                </a:cubicBezTo>
                <a:cubicBezTo>
                  <a:pt x="3381" y="2028"/>
                  <a:pt x="3278" y="2352"/>
                  <a:pt x="3097" y="2624"/>
                </a:cubicBezTo>
                <a:cubicBezTo>
                  <a:pt x="2918" y="2895"/>
                  <a:pt x="2659" y="3115"/>
                  <a:pt x="2346" y="3248"/>
                </a:cubicBezTo>
                <a:cubicBezTo>
                  <a:pt x="2320" y="3259"/>
                  <a:pt x="2298" y="3279"/>
                  <a:pt x="2281" y="3304"/>
                </a:cubicBezTo>
                <a:cubicBezTo>
                  <a:pt x="2265" y="3328"/>
                  <a:pt x="2256" y="3357"/>
                  <a:pt x="2256" y="3388"/>
                </a:cubicBezTo>
                <a:lnTo>
                  <a:pt x="2256" y="3718"/>
                </a:lnTo>
                <a:lnTo>
                  <a:pt x="1699" y="3999"/>
                </a:lnTo>
                <a:lnTo>
                  <a:pt x="1142" y="3718"/>
                </a:lnTo>
                <a:lnTo>
                  <a:pt x="1142" y="3388"/>
                </a:lnTo>
                <a:cubicBezTo>
                  <a:pt x="1142" y="3137"/>
                  <a:pt x="1219" y="2895"/>
                  <a:pt x="1354" y="2691"/>
                </a:cubicBezTo>
                <a:cubicBezTo>
                  <a:pt x="1488" y="2489"/>
                  <a:pt x="1681" y="2325"/>
                  <a:pt x="1916" y="2226"/>
                </a:cubicBezTo>
                <a:cubicBezTo>
                  <a:pt x="2020" y="2181"/>
                  <a:pt x="2108" y="2106"/>
                  <a:pt x="2171" y="2011"/>
                </a:cubicBezTo>
                <a:cubicBezTo>
                  <a:pt x="2232" y="1918"/>
                  <a:pt x="2267" y="1808"/>
                  <a:pt x="2267" y="1691"/>
                </a:cubicBezTo>
                <a:cubicBezTo>
                  <a:pt x="2267" y="1532"/>
                  <a:pt x="2203" y="1387"/>
                  <a:pt x="2098" y="1283"/>
                </a:cubicBezTo>
                <a:cubicBezTo>
                  <a:pt x="1993" y="1178"/>
                  <a:pt x="1849" y="1113"/>
                  <a:pt x="1689" y="1113"/>
                </a:cubicBezTo>
                <a:cubicBezTo>
                  <a:pt x="1606" y="1113"/>
                  <a:pt x="1532" y="1128"/>
                  <a:pt x="1469" y="1155"/>
                </a:cubicBezTo>
                <a:cubicBezTo>
                  <a:pt x="1365" y="1199"/>
                  <a:pt x="1276" y="1278"/>
                  <a:pt x="1212" y="1375"/>
                </a:cubicBezTo>
                <a:cubicBezTo>
                  <a:pt x="1149" y="1472"/>
                  <a:pt x="1113" y="1586"/>
                  <a:pt x="1113" y="1703"/>
                </a:cubicBezTo>
                <a:cubicBezTo>
                  <a:pt x="1113" y="1777"/>
                  <a:pt x="1127" y="1850"/>
                  <a:pt x="1155" y="1918"/>
                </a:cubicBezTo>
                <a:lnTo>
                  <a:pt x="133" y="2348"/>
                </a:lnTo>
                <a:close/>
              </a:path>
            </a:pathLst>
          </a:custGeom>
          <a:solidFill>
            <a:schemeClr val="accent4"/>
          </a:solidFill>
          <a:ln w="3175" cap="flat" cmpd="sng">
            <a:noFill/>
            <a:bevel/>
          </a:ln>
        </p:spPr>
        <p:txBody>
          <a:bodyPr lIns="61211" tIns="30605" rIns="61211" bIns="30605" anchor="ctr"/>
          <a:p>
            <a:pPr algn="ctr"/>
            <a:endParaRPr lang="zh-CN" altLang="en-US" sz="15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63" name="Freeform 9"/>
          <p:cNvSpPr/>
          <p:nvPr/>
        </p:nvSpPr>
        <p:spPr bwMode="auto">
          <a:xfrm>
            <a:off x="2464719" y="1462253"/>
            <a:ext cx="1280051" cy="772892"/>
          </a:xfrm>
          <a:custGeom>
            <a:avLst/>
            <a:gdLst>
              <a:gd name="T0" fmla="*/ 0 w 2313"/>
              <a:gd name="T1" fmla="*/ 221 h 1445"/>
              <a:gd name="T2" fmla="*/ 179 w 2313"/>
              <a:gd name="T3" fmla="*/ 133 h 1445"/>
              <a:gd name="T4" fmla="*/ 829 w 2313"/>
              <a:gd name="T5" fmla="*/ 0 h 1445"/>
              <a:gd name="T6" fmla="*/ 2025 w 2313"/>
              <a:gd name="T7" fmla="*/ 495 h 1445"/>
              <a:gd name="T8" fmla="*/ 2313 w 2313"/>
              <a:gd name="T9" fmla="*/ 879 h 1445"/>
              <a:gd name="T10" fmla="*/ 1353 w 2313"/>
              <a:gd name="T11" fmla="*/ 1445 h 1445"/>
              <a:gd name="T12" fmla="*/ 1238 w 2313"/>
              <a:gd name="T13" fmla="*/ 1283 h 1445"/>
              <a:gd name="T14" fmla="*/ 829 w 2313"/>
              <a:gd name="T15" fmla="*/ 1113 h 1445"/>
              <a:gd name="T16" fmla="*/ 609 w 2313"/>
              <a:gd name="T17" fmla="*/ 1155 h 1445"/>
              <a:gd name="T18" fmla="*/ 552 w 2313"/>
              <a:gd name="T19" fmla="*/ 1184 h 1445"/>
              <a:gd name="T20" fmla="*/ 0 w 2313"/>
              <a:gd name="T21" fmla="*/ 221 h 1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313" h="1445">
                <a:moveTo>
                  <a:pt x="0" y="221"/>
                </a:moveTo>
                <a:cubicBezTo>
                  <a:pt x="57" y="189"/>
                  <a:pt x="117" y="159"/>
                  <a:pt x="179" y="133"/>
                </a:cubicBezTo>
                <a:cubicBezTo>
                  <a:pt x="380" y="48"/>
                  <a:pt x="599" y="0"/>
                  <a:pt x="829" y="0"/>
                </a:cubicBezTo>
                <a:cubicBezTo>
                  <a:pt x="1296" y="0"/>
                  <a:pt x="1719" y="189"/>
                  <a:pt x="2025" y="495"/>
                </a:cubicBezTo>
                <a:cubicBezTo>
                  <a:pt x="2138" y="609"/>
                  <a:pt x="2236" y="738"/>
                  <a:pt x="2313" y="879"/>
                </a:cubicBezTo>
                <a:lnTo>
                  <a:pt x="1353" y="1445"/>
                </a:lnTo>
                <a:cubicBezTo>
                  <a:pt x="1324" y="1385"/>
                  <a:pt x="1285" y="1330"/>
                  <a:pt x="1238" y="1283"/>
                </a:cubicBezTo>
                <a:cubicBezTo>
                  <a:pt x="1133" y="1178"/>
                  <a:pt x="989" y="1113"/>
                  <a:pt x="829" y="1113"/>
                </a:cubicBezTo>
                <a:cubicBezTo>
                  <a:pt x="746" y="1113"/>
                  <a:pt x="672" y="1128"/>
                  <a:pt x="609" y="1155"/>
                </a:cubicBezTo>
                <a:cubicBezTo>
                  <a:pt x="590" y="1163"/>
                  <a:pt x="570" y="1173"/>
                  <a:pt x="552" y="1184"/>
                </a:cubicBezTo>
                <a:lnTo>
                  <a:pt x="0" y="221"/>
                </a:lnTo>
                <a:close/>
              </a:path>
            </a:pathLst>
          </a:custGeom>
          <a:solidFill>
            <a:schemeClr val="accent2"/>
          </a:solidFill>
          <a:ln w="3175" cap="flat" cmpd="sng">
            <a:noFill/>
            <a:bevel/>
          </a:ln>
        </p:spPr>
        <p:txBody>
          <a:bodyPr lIns="61211" tIns="30605" rIns="61211" bIns="30605" anchor="ctr"/>
          <a:p>
            <a:pPr algn="ctr"/>
            <a:endParaRPr lang="zh-CN" altLang="en-US" sz="19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64" name="Freeform 10"/>
          <p:cNvSpPr/>
          <p:nvPr/>
        </p:nvSpPr>
        <p:spPr bwMode="auto">
          <a:xfrm>
            <a:off x="3140075" y="1894916"/>
            <a:ext cx="720701" cy="1116647"/>
          </a:xfrm>
          <a:custGeom>
            <a:avLst/>
            <a:gdLst>
              <a:gd name="T0" fmla="*/ 1061 w 1303"/>
              <a:gd name="T1" fmla="*/ 0 h 2087"/>
              <a:gd name="T2" fmla="*/ 1303 w 1303"/>
              <a:gd name="T3" fmla="*/ 872 h 2087"/>
              <a:gd name="T4" fmla="*/ 1019 w 1303"/>
              <a:gd name="T5" fmla="*/ 1805 h 2087"/>
              <a:gd name="T6" fmla="*/ 785 w 1303"/>
              <a:gd name="T7" fmla="*/ 2087 h 2087"/>
              <a:gd name="T8" fmla="*/ 0 w 1303"/>
              <a:gd name="T9" fmla="*/ 1301 h 2087"/>
              <a:gd name="T10" fmla="*/ 93 w 1303"/>
              <a:gd name="T11" fmla="*/ 1192 h 2087"/>
              <a:gd name="T12" fmla="*/ 189 w 1303"/>
              <a:gd name="T13" fmla="*/ 872 h 2087"/>
              <a:gd name="T14" fmla="*/ 101 w 1303"/>
              <a:gd name="T15" fmla="*/ 566 h 2087"/>
              <a:gd name="T16" fmla="*/ 1061 w 1303"/>
              <a:gd name="T17" fmla="*/ 0 h 20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03" h="2087">
                <a:moveTo>
                  <a:pt x="1061" y="0"/>
                </a:moveTo>
                <a:cubicBezTo>
                  <a:pt x="1214" y="255"/>
                  <a:pt x="1303" y="553"/>
                  <a:pt x="1303" y="872"/>
                </a:cubicBezTo>
                <a:cubicBezTo>
                  <a:pt x="1303" y="1209"/>
                  <a:pt x="1200" y="1533"/>
                  <a:pt x="1019" y="1805"/>
                </a:cubicBezTo>
                <a:cubicBezTo>
                  <a:pt x="952" y="1907"/>
                  <a:pt x="874" y="2001"/>
                  <a:pt x="785" y="2087"/>
                </a:cubicBezTo>
                <a:lnTo>
                  <a:pt x="0" y="1301"/>
                </a:lnTo>
                <a:cubicBezTo>
                  <a:pt x="35" y="1269"/>
                  <a:pt x="66" y="1232"/>
                  <a:pt x="93" y="1192"/>
                </a:cubicBezTo>
                <a:cubicBezTo>
                  <a:pt x="154" y="1099"/>
                  <a:pt x="189" y="989"/>
                  <a:pt x="189" y="872"/>
                </a:cubicBezTo>
                <a:cubicBezTo>
                  <a:pt x="189" y="760"/>
                  <a:pt x="157" y="655"/>
                  <a:pt x="101" y="566"/>
                </a:cubicBezTo>
                <a:lnTo>
                  <a:pt x="1061" y="0"/>
                </a:lnTo>
                <a:close/>
              </a:path>
            </a:pathLst>
          </a:custGeom>
          <a:solidFill>
            <a:schemeClr val="accent3"/>
          </a:solidFill>
          <a:ln w="3175" cap="flat" cmpd="sng">
            <a:noFill/>
            <a:bevel/>
          </a:ln>
        </p:spPr>
        <p:txBody>
          <a:bodyPr lIns="61211" tIns="30605" rIns="61211" bIns="30605" anchor="ctr"/>
          <a:p>
            <a:pPr algn="ctr"/>
            <a:endParaRPr lang="zh-CN" altLang="en-US" sz="19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65" name="Freeform 11"/>
          <p:cNvSpPr/>
          <p:nvPr/>
        </p:nvSpPr>
        <p:spPr bwMode="auto">
          <a:xfrm>
            <a:off x="1979712" y="1573406"/>
            <a:ext cx="790619" cy="1138921"/>
          </a:xfrm>
          <a:custGeom>
            <a:avLst/>
            <a:gdLst>
              <a:gd name="T0" fmla="*/ 149 w 1428"/>
              <a:gd name="T1" fmla="*/ 2129 h 2129"/>
              <a:gd name="T2" fmla="*/ 25 w 1428"/>
              <a:gd name="T3" fmla="*/ 1325 h 2129"/>
              <a:gd name="T4" fmla="*/ 296 w 1428"/>
              <a:gd name="T5" fmla="*/ 552 h 2129"/>
              <a:gd name="T6" fmla="*/ 554 w 1428"/>
              <a:gd name="T7" fmla="*/ 242 h 2129"/>
              <a:gd name="T8" fmla="*/ 880 w 1428"/>
              <a:gd name="T9" fmla="*/ 0 h 2129"/>
              <a:gd name="T10" fmla="*/ 1428 w 1428"/>
              <a:gd name="T11" fmla="*/ 965 h 2129"/>
              <a:gd name="T12" fmla="*/ 1319 w 1428"/>
              <a:gd name="T13" fmla="*/ 1046 h 2129"/>
              <a:gd name="T14" fmla="*/ 1227 w 1428"/>
              <a:gd name="T15" fmla="*/ 1157 h 2129"/>
              <a:gd name="T16" fmla="*/ 1130 w 1428"/>
              <a:gd name="T17" fmla="*/ 1429 h 2129"/>
              <a:gd name="T18" fmla="*/ 1171 w 1428"/>
              <a:gd name="T19" fmla="*/ 1699 h 2129"/>
              <a:gd name="T20" fmla="*/ 149 w 1428"/>
              <a:gd name="T21" fmla="*/ 2129 h 2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28" h="2129">
                <a:moveTo>
                  <a:pt x="149" y="2129"/>
                </a:moveTo>
                <a:cubicBezTo>
                  <a:pt x="37" y="1865"/>
                  <a:pt x="0" y="1590"/>
                  <a:pt x="25" y="1325"/>
                </a:cubicBezTo>
                <a:cubicBezTo>
                  <a:pt x="52" y="1048"/>
                  <a:pt x="147" y="782"/>
                  <a:pt x="296" y="552"/>
                </a:cubicBezTo>
                <a:cubicBezTo>
                  <a:pt x="370" y="438"/>
                  <a:pt x="457" y="334"/>
                  <a:pt x="554" y="242"/>
                </a:cubicBezTo>
                <a:cubicBezTo>
                  <a:pt x="651" y="149"/>
                  <a:pt x="761" y="68"/>
                  <a:pt x="880" y="0"/>
                </a:cubicBezTo>
                <a:lnTo>
                  <a:pt x="1428" y="965"/>
                </a:lnTo>
                <a:cubicBezTo>
                  <a:pt x="1389" y="987"/>
                  <a:pt x="1353" y="1015"/>
                  <a:pt x="1319" y="1046"/>
                </a:cubicBezTo>
                <a:cubicBezTo>
                  <a:pt x="1283" y="1080"/>
                  <a:pt x="1252" y="1117"/>
                  <a:pt x="1227" y="1157"/>
                </a:cubicBezTo>
                <a:cubicBezTo>
                  <a:pt x="1173" y="1239"/>
                  <a:pt x="1139" y="1333"/>
                  <a:pt x="1130" y="1429"/>
                </a:cubicBezTo>
                <a:cubicBezTo>
                  <a:pt x="1122" y="1519"/>
                  <a:pt x="1134" y="1611"/>
                  <a:pt x="1171" y="1699"/>
                </a:cubicBezTo>
                <a:lnTo>
                  <a:pt x="149" y="2129"/>
                </a:lnTo>
                <a:close/>
              </a:path>
            </a:pathLst>
          </a:custGeom>
          <a:solidFill>
            <a:schemeClr val="accent1"/>
          </a:solidFill>
          <a:ln w="3175" cap="flat" cmpd="sng">
            <a:noFill/>
            <a:bevel/>
          </a:ln>
        </p:spPr>
        <p:txBody>
          <a:bodyPr lIns="61211" tIns="30605" rIns="61211" bIns="30605" anchor="ctr"/>
          <a:p>
            <a:pPr algn="ctr"/>
            <a:endParaRPr lang="zh-CN" altLang="en-US" sz="19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66" name="TextBox 10"/>
          <p:cNvSpPr txBox="1"/>
          <p:nvPr/>
        </p:nvSpPr>
        <p:spPr>
          <a:xfrm>
            <a:off x="2159808" y="1994387"/>
            <a:ext cx="226086" cy="3616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r>
              <a:rPr lang="en-US" altLang="zh-CN" sz="1900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19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67" name="TextBox 11"/>
          <p:cNvSpPr txBox="1"/>
          <p:nvPr/>
        </p:nvSpPr>
        <p:spPr>
          <a:xfrm>
            <a:off x="2901232" y="1618408"/>
            <a:ext cx="226086" cy="3616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r>
              <a:rPr lang="en-US" altLang="zh-CN" sz="1900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19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68" name="TextBox 12"/>
          <p:cNvSpPr txBox="1"/>
          <p:nvPr/>
        </p:nvSpPr>
        <p:spPr>
          <a:xfrm>
            <a:off x="3411607" y="2267492"/>
            <a:ext cx="226086" cy="3616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r>
              <a:rPr lang="en-US" altLang="zh-CN" sz="1900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9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69" name="TextBox 13"/>
          <p:cNvSpPr txBox="1"/>
          <p:nvPr/>
        </p:nvSpPr>
        <p:spPr>
          <a:xfrm>
            <a:off x="2824383" y="2885330"/>
            <a:ext cx="226086" cy="3616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r>
              <a:rPr lang="en-US" altLang="zh-CN" sz="1900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19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70" name="TextBox 14"/>
          <p:cNvSpPr txBox="1"/>
          <p:nvPr/>
        </p:nvSpPr>
        <p:spPr>
          <a:xfrm>
            <a:off x="2581119" y="3756348"/>
            <a:ext cx="663665" cy="200910"/>
          </a:xfrm>
          <a:prstGeom prst="rect">
            <a:avLst/>
          </a:prstGeom>
          <a:noFill/>
        </p:spPr>
        <p:txBody>
          <a:bodyPr wrap="square" lIns="61211" tIns="30605" rIns="61211" bIns="30605" rtlCol="0">
            <a:spAutoFit/>
          </a:bodyPr>
          <a:p>
            <a:pPr algn="ctr"/>
            <a:r>
              <a:rPr lang="en-US" altLang="zh-CN" sz="10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Go?</a:t>
            </a:r>
            <a:endParaRPr lang="zh-CN" altLang="en-US"/>
          </a:p>
        </p:txBody>
      </p:sp>
      <p:sp>
        <p:nvSpPr>
          <p:cNvPr id="1048671" name="TextBox 15"/>
          <p:cNvSpPr txBox="1"/>
          <p:nvPr/>
        </p:nvSpPr>
        <p:spPr>
          <a:xfrm>
            <a:off x="4994804" y="1331360"/>
            <a:ext cx="2817556" cy="975610"/>
          </a:xfrm>
          <a:prstGeom prst="rect">
            <a:avLst/>
          </a:prstGeom>
          <a:noFill/>
        </p:spPr>
        <p:txBody>
          <a:bodyPr wrap="square" lIns="61211" tIns="30605" rIns="61211" bIns="30605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金钟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：后台程序如何搭建？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1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3" name="组合 16"/>
          <p:cNvGrpSpPr/>
          <p:nvPr/>
        </p:nvGrpSpPr>
        <p:grpSpPr>
          <a:xfrm>
            <a:off x="4524730" y="1385135"/>
            <a:ext cx="401342" cy="398128"/>
            <a:chOff x="6409426" y="1173624"/>
            <a:chExt cx="962086" cy="962084"/>
          </a:xfrm>
          <a:solidFill>
            <a:schemeClr val="tx2">
              <a:lumMod val="75000"/>
            </a:schemeClr>
          </a:solidFill>
        </p:grpSpPr>
        <p:sp>
          <p:nvSpPr>
            <p:cNvPr id="1048672" name="椭圆 17"/>
            <p:cNvSpPr/>
            <p:nvPr/>
          </p:nvSpPr>
          <p:spPr bwMode="auto">
            <a:xfrm>
              <a:off x="6409426" y="1173624"/>
              <a:ext cx="962086" cy="962084"/>
            </a:xfrm>
            <a:prstGeom prst="ellipse">
              <a:avLst/>
            </a:prstGeom>
            <a:solidFill>
              <a:schemeClr val="accent1"/>
            </a:solidFill>
            <a:ln w="3175" cap="flat" cmpd="sng">
              <a:noFill/>
              <a:bevel/>
            </a:ln>
          </p:spPr>
          <p:txBody>
            <a:bodyPr anchor="ctr"/>
            <a:p>
              <a:pPr algn="ctr"/>
              <a:endParaRPr lang="zh-CN" altLang="en-US" sz="1200" b="1">
                <a:solidFill>
                  <a:srgbClr val="31486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673" name="TextBox 18"/>
            <p:cNvSpPr txBox="1"/>
            <p:nvPr/>
          </p:nvSpPr>
          <p:spPr>
            <a:xfrm>
              <a:off x="6616339" y="1282180"/>
              <a:ext cx="546387" cy="717446"/>
            </a:xfrm>
            <a:prstGeom prst="rect">
              <a:avLst/>
            </a:prstGeom>
            <a:noFill/>
            <a:ln w="3175" cap="flat" cmpd="sng">
              <a:noFill/>
              <a:bevel/>
            </a:ln>
          </p:spPr>
          <p:txBody>
            <a:bodyPr anchor="ctr"/>
            <a:lstStyle>
              <a:defPPr>
                <a:defRPr lang="zh-CN"/>
              </a:defPPr>
              <a:lvl1pPr algn="ctr">
                <a:defRPr>
                  <a:solidFill>
                    <a:srgbClr val="FFFFFF"/>
                  </a:solidFill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1200" b="1" dirty="0">
                  <a:latin typeface="微软雅黑" panose="020B0503020204020204" pitchFamily="34" charset="-122"/>
                </a:rPr>
                <a:t>1</a:t>
              </a:r>
              <a:endParaRPr lang="zh-CN" altLang="en-US" sz="12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64" name="组合 19"/>
          <p:cNvGrpSpPr/>
          <p:nvPr/>
        </p:nvGrpSpPr>
        <p:grpSpPr>
          <a:xfrm>
            <a:off x="4524730" y="2215105"/>
            <a:ext cx="401342" cy="398128"/>
            <a:chOff x="6409426" y="2394908"/>
            <a:chExt cx="962086" cy="962084"/>
          </a:xfrm>
          <a:solidFill>
            <a:schemeClr val="accent1">
              <a:lumMod val="75000"/>
            </a:schemeClr>
          </a:solidFill>
        </p:grpSpPr>
        <p:sp>
          <p:nvSpPr>
            <p:cNvPr id="1048674" name="椭圆 20"/>
            <p:cNvSpPr/>
            <p:nvPr/>
          </p:nvSpPr>
          <p:spPr bwMode="auto">
            <a:xfrm>
              <a:off x="6409426" y="2394908"/>
              <a:ext cx="962086" cy="962084"/>
            </a:xfrm>
            <a:prstGeom prst="ellipse">
              <a:avLst/>
            </a:prstGeom>
            <a:solidFill>
              <a:schemeClr val="accent2"/>
            </a:solidFill>
            <a:ln w="3175" cap="flat" cmpd="sng">
              <a:noFill/>
              <a:bevel/>
            </a:ln>
          </p:spPr>
          <p:txBody>
            <a:bodyPr anchor="ctr"/>
            <a:p>
              <a:pPr algn="ctr"/>
              <a:endParaRPr lang="zh-CN" altLang="en-US" sz="1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675" name="TextBox 21"/>
            <p:cNvSpPr txBox="1"/>
            <p:nvPr/>
          </p:nvSpPr>
          <p:spPr>
            <a:xfrm>
              <a:off x="6600496" y="2510335"/>
              <a:ext cx="546387" cy="717446"/>
            </a:xfrm>
            <a:prstGeom prst="rect">
              <a:avLst/>
            </a:prstGeom>
            <a:noFill/>
            <a:ln w="3175" cap="flat" cmpd="sng">
              <a:noFill/>
              <a:bevel/>
            </a:ln>
          </p:spPr>
          <p:txBody>
            <a:bodyPr anchor="ctr"/>
            <a:lstStyle>
              <a:defPPr>
                <a:defRPr lang="zh-CN"/>
              </a:defPPr>
              <a:lvl1pPr algn="ctr">
                <a:defRPr sz="1600">
                  <a:solidFill>
                    <a:srgbClr val="FFFFFF"/>
                  </a:solidFill>
                  <a:latin typeface="+mn-ea"/>
                  <a:ea typeface="+mn-ea"/>
                </a:defRPr>
              </a:lvl1pPr>
            </a:lstStyle>
            <a:p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22"/>
          <p:cNvGrpSpPr/>
          <p:nvPr/>
        </p:nvGrpSpPr>
        <p:grpSpPr>
          <a:xfrm>
            <a:off x="4524732" y="3013601"/>
            <a:ext cx="401342" cy="398128"/>
            <a:chOff x="6409426" y="3568104"/>
            <a:chExt cx="962086" cy="962084"/>
          </a:xfrm>
          <a:solidFill>
            <a:schemeClr val="accent3"/>
          </a:solidFill>
        </p:grpSpPr>
        <p:sp>
          <p:nvSpPr>
            <p:cNvPr id="1048676" name="椭圆 23"/>
            <p:cNvSpPr/>
            <p:nvPr/>
          </p:nvSpPr>
          <p:spPr bwMode="auto">
            <a:xfrm>
              <a:off x="6409426" y="3568104"/>
              <a:ext cx="962086" cy="962084"/>
            </a:xfrm>
            <a:prstGeom prst="ellipse">
              <a:avLst/>
            </a:prstGeom>
            <a:grpFill/>
            <a:ln w="3175" cap="flat" cmpd="sng">
              <a:noFill/>
              <a:bevel/>
            </a:ln>
          </p:spPr>
          <p:txBody>
            <a:bodyPr anchor="ctr"/>
            <a:p>
              <a:pPr algn="ctr"/>
              <a:endParaRPr lang="zh-CN" altLang="en-US" sz="1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677" name="TextBox 24"/>
            <p:cNvSpPr txBox="1"/>
            <p:nvPr/>
          </p:nvSpPr>
          <p:spPr>
            <a:xfrm>
              <a:off x="6629988" y="3710247"/>
              <a:ext cx="546387" cy="717446"/>
            </a:xfrm>
            <a:prstGeom prst="rect">
              <a:avLst/>
            </a:prstGeom>
            <a:grpFill/>
            <a:ln w="3175" cap="flat" cmpd="sng">
              <a:noFill/>
              <a:bevel/>
            </a:ln>
          </p:spPr>
          <p:txBody>
            <a:bodyPr anchor="ctr"/>
            <a:lstStyle>
              <a:defPPr>
                <a:defRPr lang="zh-CN"/>
              </a:defPPr>
              <a:lvl1pPr algn="ctr">
                <a:defRPr>
                  <a:solidFill>
                    <a:srgbClr val="FFFFFF"/>
                  </a:solidFill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1200" b="1" dirty="0">
                  <a:latin typeface="微软雅黑" panose="020B0503020204020204" pitchFamily="34" charset="-122"/>
                </a:rPr>
                <a:t>3</a:t>
              </a:r>
              <a:endParaRPr lang="zh-CN" altLang="en-US" sz="12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66" name="组合 25"/>
          <p:cNvGrpSpPr/>
          <p:nvPr/>
        </p:nvGrpSpPr>
        <p:grpSpPr>
          <a:xfrm>
            <a:off x="4524732" y="3843695"/>
            <a:ext cx="401342" cy="398128"/>
            <a:chOff x="6409426" y="4869160"/>
            <a:chExt cx="962086" cy="962084"/>
          </a:xfrm>
          <a:solidFill>
            <a:schemeClr val="accent4"/>
          </a:solidFill>
        </p:grpSpPr>
        <p:sp>
          <p:nvSpPr>
            <p:cNvPr id="1048678" name="椭圆 26"/>
            <p:cNvSpPr/>
            <p:nvPr/>
          </p:nvSpPr>
          <p:spPr bwMode="auto">
            <a:xfrm>
              <a:off x="6409426" y="4869160"/>
              <a:ext cx="962086" cy="962084"/>
            </a:xfrm>
            <a:prstGeom prst="ellipse">
              <a:avLst/>
            </a:prstGeom>
            <a:grpFill/>
            <a:ln w="3175" cap="flat" cmpd="sng">
              <a:noFill/>
              <a:bevel/>
            </a:ln>
          </p:spPr>
          <p:txBody>
            <a:bodyPr anchor="ctr"/>
            <a:p>
              <a:pPr algn="ctr"/>
              <a:endParaRPr lang="zh-CN" altLang="en-US" sz="12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679" name="TextBox 27"/>
            <p:cNvSpPr txBox="1"/>
            <p:nvPr/>
          </p:nvSpPr>
          <p:spPr>
            <a:xfrm>
              <a:off x="6595474" y="4996174"/>
              <a:ext cx="546387" cy="717446"/>
            </a:xfrm>
            <a:prstGeom prst="rect">
              <a:avLst/>
            </a:prstGeom>
            <a:grpFill/>
            <a:ln w="3175" cap="flat" cmpd="sng">
              <a:noFill/>
              <a:bevel/>
            </a:ln>
          </p:spPr>
          <p:txBody>
            <a:bodyPr anchor="ctr"/>
            <a:lstStyle>
              <a:defPPr>
                <a:defRPr lang="zh-CN"/>
              </a:defPPr>
              <a:lvl1pPr algn="ctr">
                <a:defRPr sz="1600">
                  <a:solidFill>
                    <a:srgbClr val="FFFFFF"/>
                  </a:solidFill>
                  <a:latin typeface="+mn-ea"/>
                  <a:ea typeface="+mn-ea"/>
                </a:defRPr>
              </a:lvl1pPr>
            </a:lstStyle>
            <a:p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48680" name="TextBox 28"/>
          <p:cNvSpPr txBox="1"/>
          <p:nvPr/>
        </p:nvSpPr>
        <p:spPr>
          <a:xfrm>
            <a:off x="4994802" y="2128269"/>
            <a:ext cx="3753662" cy="341884"/>
          </a:xfrm>
          <a:prstGeom prst="rect">
            <a:avLst/>
          </a:prstGeom>
          <a:noFill/>
        </p:spPr>
        <p:txBody>
          <a:bodyPr wrap="square" lIns="61211" tIns="30605" rIns="61211" bIns="30605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力心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文韬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据库怎么建立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？爬虫如何实现？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81" name="TextBox 29"/>
          <p:cNvSpPr txBox="1"/>
          <p:nvPr/>
        </p:nvSpPr>
        <p:spPr>
          <a:xfrm>
            <a:off x="4994804" y="2938566"/>
            <a:ext cx="3537635" cy="341884"/>
          </a:xfrm>
          <a:prstGeom prst="rect">
            <a:avLst/>
          </a:prstGeom>
          <a:noFill/>
        </p:spPr>
        <p:txBody>
          <a:bodyPr wrap="square" lIns="61211" tIns="30605" rIns="61211" bIns="30605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保定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子聪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旺仔：前端界面怎么设计？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82" name="TextBox 30"/>
          <p:cNvSpPr txBox="1"/>
          <p:nvPr/>
        </p:nvSpPr>
        <p:spPr>
          <a:xfrm>
            <a:off x="4994804" y="3784129"/>
            <a:ext cx="2487796" cy="341884"/>
          </a:xfrm>
          <a:prstGeom prst="rect">
            <a:avLst/>
          </a:prstGeom>
          <a:noFill/>
        </p:spPr>
        <p:txBody>
          <a:bodyPr wrap="square" lIns="61211" tIns="30605" rIns="61211" bIns="30605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佳林：语言识别系统如何导入？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83" name="任意多边形 40"/>
          <p:cNvSpPr/>
          <p:nvPr/>
        </p:nvSpPr>
        <p:spPr>
          <a:xfrm>
            <a:off x="2536726" y="340296"/>
            <a:ext cx="6594574" cy="202330"/>
          </a:xfrm>
          <a:custGeom>
            <a:avLst/>
            <a:gdLst>
              <a:gd name="connsiteX0" fmla="*/ 8470900 w 8470900"/>
              <a:gd name="connsiteY0" fmla="*/ 177800 h 177800"/>
              <a:gd name="connsiteX1" fmla="*/ 0 w 8470900"/>
              <a:gd name="connsiteY1" fmla="*/ 177800 h 177800"/>
              <a:gd name="connsiteX2" fmla="*/ 0 w 8470900"/>
              <a:gd name="connsiteY2" fmla="*/ 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900" h="177800">
                <a:moveTo>
                  <a:pt x="8470900" y="177800"/>
                </a:moveTo>
                <a:lnTo>
                  <a:pt x="0" y="1778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84" name="Title 1"/>
          <p:cNvSpPr txBox="1"/>
          <p:nvPr/>
        </p:nvSpPr>
        <p:spPr>
          <a:xfrm>
            <a:off x="556234" y="147157"/>
            <a:ext cx="1997175" cy="467780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我们的分工</a:t>
            </a:r>
            <a:endParaRPr lang="en-US" sz="2800" dirty="0">
              <a:solidFill>
                <a:schemeClr val="tx1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7" name="组合 43"/>
          <p:cNvGrpSpPr/>
          <p:nvPr/>
        </p:nvGrpSpPr>
        <p:grpSpPr>
          <a:xfrm>
            <a:off x="-123241" y="341172"/>
            <a:ext cx="742543" cy="79750"/>
            <a:chOff x="-123241" y="341172"/>
            <a:chExt cx="742543" cy="79750"/>
          </a:xfrm>
        </p:grpSpPr>
        <p:cxnSp>
          <p:nvCxnSpPr>
            <p:cNvPr id="3145745" name="直接连接符 44"/>
            <p:cNvCxnSpPr>
              <a:endCxn id="1048684" idx="1"/>
            </p:cNvCxnSpPr>
            <p:nvPr/>
          </p:nvCxnSpPr>
          <p:spPr>
            <a:xfrm>
              <a:off x="-123241" y="386290"/>
              <a:ext cx="590785" cy="1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85" name="矩形 45"/>
            <p:cNvSpPr/>
            <p:nvPr/>
          </p:nvSpPr>
          <p:spPr>
            <a:xfrm flipH="1">
              <a:off x="539552" y="341172"/>
              <a:ext cx="79750" cy="7975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8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8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48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48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48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400"/>
                                        <p:tgtEl>
                                          <p:spTgt spid="1048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486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486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048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48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048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048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61" grpId="0" animBg="1"/>
      <p:bldP spid="1048662" grpId="0" animBg="1"/>
      <p:bldP spid="1048663" grpId="0" animBg="1"/>
      <p:bldP spid="1048664" grpId="0" animBg="1"/>
      <p:bldP spid="1048665" grpId="0" animBg="1"/>
      <p:bldP spid="1048670" grpId="0"/>
      <p:bldP spid="1048671" grpId="0"/>
      <p:bldP spid="1048680" grpId="0"/>
      <p:bldP spid="1048681" grpId="0"/>
      <p:bldP spid="1048682" grpId="0"/>
      <p:bldP spid="1048683" grpId="0" animBg="1"/>
      <p:bldP spid="104868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42"/>
          <p:cNvGrpSpPr/>
          <p:nvPr/>
        </p:nvGrpSpPr>
        <p:grpSpPr>
          <a:xfrm>
            <a:off x="3371273" y="1542030"/>
            <a:ext cx="2423940" cy="2526437"/>
            <a:chOff x="0" y="0"/>
            <a:chExt cx="5874978" cy="5874978"/>
          </a:xfrm>
        </p:grpSpPr>
        <p:sp>
          <p:nvSpPr>
            <p:cNvPr id="1048689" name="Shape 40"/>
            <p:cNvSpPr/>
            <p:nvPr/>
          </p:nvSpPr>
          <p:spPr>
            <a:xfrm>
              <a:off x="0" y="0"/>
              <a:ext cx="5874979" cy="5874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3175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690" name="Shape 41"/>
            <p:cNvSpPr/>
            <p:nvPr/>
          </p:nvSpPr>
          <p:spPr>
            <a:xfrm>
              <a:off x="1206556" y="1195209"/>
              <a:ext cx="3473214" cy="3473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48691" name="Shape 44"/>
          <p:cNvSpPr/>
          <p:nvPr/>
        </p:nvSpPr>
        <p:spPr>
          <a:xfrm>
            <a:off x="647564" y="1537798"/>
            <a:ext cx="2534227" cy="1086491"/>
          </a:xfrm>
          <a:prstGeom prst="rect">
            <a:avLst/>
          </a:prstGeom>
          <a:ln w="3175">
            <a:solidFill>
              <a:schemeClr val="accent1"/>
            </a:solidFill>
            <a:miter lim="400000"/>
          </a:ln>
        </p:spPr>
        <p:txBody>
          <a:bodyPr lIns="44154" tIns="44154" rIns="44154" bIns="44154" anchor="ctr"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92" name="Shape 46"/>
          <p:cNvSpPr/>
          <p:nvPr/>
        </p:nvSpPr>
        <p:spPr>
          <a:xfrm>
            <a:off x="647564" y="2986217"/>
            <a:ext cx="2534227" cy="1086491"/>
          </a:xfrm>
          <a:prstGeom prst="rect">
            <a:avLst/>
          </a:prstGeom>
          <a:ln w="3175">
            <a:solidFill>
              <a:schemeClr val="accent3"/>
            </a:solidFill>
            <a:miter lim="400000"/>
          </a:ln>
        </p:spPr>
        <p:txBody>
          <a:bodyPr lIns="44154" tIns="44154" rIns="44154" bIns="44154" anchor="ctr"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93" name="Shape 47"/>
          <p:cNvSpPr/>
          <p:nvPr/>
        </p:nvSpPr>
        <p:spPr>
          <a:xfrm>
            <a:off x="5984706" y="1537798"/>
            <a:ext cx="2534227" cy="1086491"/>
          </a:xfrm>
          <a:prstGeom prst="rect">
            <a:avLst/>
          </a:prstGeom>
          <a:ln w="3175">
            <a:solidFill>
              <a:schemeClr val="accent2"/>
            </a:solidFill>
            <a:miter lim="400000"/>
          </a:ln>
        </p:spPr>
        <p:txBody>
          <a:bodyPr lIns="44154" tIns="44154" rIns="44154" bIns="44154" anchor="ctr"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94" name="Shape 48"/>
          <p:cNvSpPr/>
          <p:nvPr/>
        </p:nvSpPr>
        <p:spPr>
          <a:xfrm>
            <a:off x="5984706" y="2986217"/>
            <a:ext cx="2534227" cy="1086491"/>
          </a:xfrm>
          <a:prstGeom prst="rect">
            <a:avLst/>
          </a:prstGeom>
          <a:ln w="3175">
            <a:solidFill>
              <a:schemeClr val="accent4"/>
            </a:solidFill>
            <a:miter lim="400000"/>
          </a:ln>
        </p:spPr>
        <p:txBody>
          <a:bodyPr lIns="44154" tIns="44154" rIns="44154" bIns="44154" anchor="ctr"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" name="Group 51"/>
          <p:cNvGrpSpPr/>
          <p:nvPr/>
        </p:nvGrpSpPr>
        <p:grpSpPr>
          <a:xfrm>
            <a:off x="3003898" y="2159722"/>
            <a:ext cx="523986" cy="546143"/>
            <a:chOff x="0" y="0"/>
            <a:chExt cx="1270000" cy="1270000"/>
          </a:xfrm>
        </p:grpSpPr>
        <p:sp>
          <p:nvSpPr>
            <p:cNvPr id="1048695" name="Shape 49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696" name="Shape 50"/>
            <p:cNvSpPr/>
            <p:nvPr/>
          </p:nvSpPr>
          <p:spPr>
            <a:xfrm>
              <a:off x="288720" y="393525"/>
              <a:ext cx="549444" cy="482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p>
              <a:pPr>
                <a:spcBef>
                  <a:spcPts val="870"/>
                </a:spcBef>
                <a:defRPr sz="2000">
                  <a:solidFill>
                    <a:srgbClr val="53585F"/>
                  </a:solidFill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3" name="Group 54"/>
          <p:cNvGrpSpPr/>
          <p:nvPr/>
        </p:nvGrpSpPr>
        <p:grpSpPr>
          <a:xfrm>
            <a:off x="3003898" y="2921889"/>
            <a:ext cx="523986" cy="546143"/>
            <a:chOff x="0" y="0"/>
            <a:chExt cx="1270000" cy="1270000"/>
          </a:xfrm>
        </p:grpSpPr>
        <p:sp>
          <p:nvSpPr>
            <p:cNvPr id="1048697" name="Shape 52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698" name="Shape 53"/>
            <p:cNvSpPr/>
            <p:nvPr/>
          </p:nvSpPr>
          <p:spPr>
            <a:xfrm rot="10800000" flipH="1">
              <a:off x="284042" y="399488"/>
              <a:ext cx="549444" cy="482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p>
              <a:pPr>
                <a:spcBef>
                  <a:spcPts val="870"/>
                </a:spcBef>
                <a:defRPr sz="2000">
                  <a:solidFill>
                    <a:srgbClr val="53585F"/>
                  </a:solidFill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4" name="Group 60"/>
          <p:cNvGrpSpPr/>
          <p:nvPr/>
        </p:nvGrpSpPr>
        <p:grpSpPr>
          <a:xfrm>
            <a:off x="5652120" y="2921889"/>
            <a:ext cx="523986" cy="546143"/>
            <a:chOff x="0" y="0"/>
            <a:chExt cx="1270000" cy="1270000"/>
          </a:xfrm>
        </p:grpSpPr>
        <p:sp>
          <p:nvSpPr>
            <p:cNvPr id="1048699" name="Shape 5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00" name="Shape 59"/>
            <p:cNvSpPr/>
            <p:nvPr/>
          </p:nvSpPr>
          <p:spPr>
            <a:xfrm>
              <a:off x="373502" y="356064"/>
              <a:ext cx="522995" cy="557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260" extrusionOk="0">
                  <a:moveTo>
                    <a:pt x="11752" y="11733"/>
                  </a:moveTo>
                  <a:lnTo>
                    <a:pt x="9401" y="11733"/>
                  </a:lnTo>
                  <a:lnTo>
                    <a:pt x="9401" y="5975"/>
                  </a:lnTo>
                  <a:lnTo>
                    <a:pt x="11752" y="5975"/>
                  </a:lnTo>
                  <a:cubicBezTo>
                    <a:pt x="11752" y="5975"/>
                    <a:pt x="11752" y="11733"/>
                    <a:pt x="11752" y="11733"/>
                  </a:cubicBezTo>
                  <a:close/>
                  <a:moveTo>
                    <a:pt x="11752" y="15276"/>
                  </a:moveTo>
                  <a:lnTo>
                    <a:pt x="9401" y="15276"/>
                  </a:lnTo>
                  <a:lnTo>
                    <a:pt x="9401" y="12951"/>
                  </a:lnTo>
                  <a:lnTo>
                    <a:pt x="11752" y="12951"/>
                  </a:lnTo>
                  <a:cubicBezTo>
                    <a:pt x="11752" y="12951"/>
                    <a:pt x="11752" y="15276"/>
                    <a:pt x="11752" y="15276"/>
                  </a:cubicBezTo>
                  <a:close/>
                  <a:moveTo>
                    <a:pt x="20789" y="13227"/>
                  </a:moveTo>
                  <a:lnTo>
                    <a:pt x="18761" y="11523"/>
                  </a:lnTo>
                  <a:cubicBezTo>
                    <a:pt x="18172" y="11029"/>
                    <a:pt x="18172" y="10223"/>
                    <a:pt x="18761" y="9729"/>
                  </a:cubicBezTo>
                  <a:lnTo>
                    <a:pt x="20789" y="8025"/>
                  </a:lnTo>
                  <a:cubicBezTo>
                    <a:pt x="21376" y="7532"/>
                    <a:pt x="21220" y="7072"/>
                    <a:pt x="20441" y="7001"/>
                  </a:cubicBezTo>
                  <a:lnTo>
                    <a:pt x="17751" y="6761"/>
                  </a:lnTo>
                  <a:cubicBezTo>
                    <a:pt x="16971" y="6692"/>
                    <a:pt x="16552" y="6061"/>
                    <a:pt x="16819" y="5360"/>
                  </a:cubicBezTo>
                  <a:lnTo>
                    <a:pt x="18247" y="1615"/>
                  </a:lnTo>
                  <a:cubicBezTo>
                    <a:pt x="18515" y="912"/>
                    <a:pt x="18188" y="656"/>
                    <a:pt x="17520" y="1047"/>
                  </a:cubicBezTo>
                  <a:lnTo>
                    <a:pt x="14346" y="2896"/>
                  </a:lnTo>
                  <a:cubicBezTo>
                    <a:pt x="13678" y="3285"/>
                    <a:pt x="12815" y="3072"/>
                    <a:pt x="12430" y="2423"/>
                  </a:cubicBezTo>
                  <a:lnTo>
                    <a:pt x="11279" y="489"/>
                  </a:lnTo>
                  <a:cubicBezTo>
                    <a:pt x="10893" y="-160"/>
                    <a:pt x="10255" y="-164"/>
                    <a:pt x="9860" y="481"/>
                  </a:cubicBezTo>
                  <a:lnTo>
                    <a:pt x="8793" y="2232"/>
                  </a:lnTo>
                  <a:cubicBezTo>
                    <a:pt x="8398" y="2877"/>
                    <a:pt x="7493" y="3153"/>
                    <a:pt x="6781" y="2844"/>
                  </a:cubicBezTo>
                  <a:lnTo>
                    <a:pt x="4900" y="2031"/>
                  </a:lnTo>
                  <a:cubicBezTo>
                    <a:pt x="4188" y="1723"/>
                    <a:pt x="3639" y="2080"/>
                    <a:pt x="3682" y="2825"/>
                  </a:cubicBezTo>
                  <a:lnTo>
                    <a:pt x="3784" y="4615"/>
                  </a:lnTo>
                  <a:cubicBezTo>
                    <a:pt x="3826" y="5360"/>
                    <a:pt x="3242" y="6128"/>
                    <a:pt x="2486" y="6320"/>
                  </a:cubicBezTo>
                  <a:lnTo>
                    <a:pt x="670" y="6780"/>
                  </a:lnTo>
                  <a:cubicBezTo>
                    <a:pt x="-85" y="6972"/>
                    <a:pt x="-224" y="7532"/>
                    <a:pt x="365" y="8025"/>
                  </a:cubicBezTo>
                  <a:lnTo>
                    <a:pt x="2394" y="9729"/>
                  </a:lnTo>
                  <a:cubicBezTo>
                    <a:pt x="2981" y="10223"/>
                    <a:pt x="2981" y="11029"/>
                    <a:pt x="2394" y="11523"/>
                  </a:cubicBezTo>
                  <a:lnTo>
                    <a:pt x="365" y="13225"/>
                  </a:lnTo>
                  <a:cubicBezTo>
                    <a:pt x="-224" y="13720"/>
                    <a:pt x="-68" y="14196"/>
                    <a:pt x="709" y="14285"/>
                  </a:cubicBezTo>
                  <a:lnTo>
                    <a:pt x="3171" y="14567"/>
                  </a:lnTo>
                  <a:cubicBezTo>
                    <a:pt x="3948" y="14656"/>
                    <a:pt x="4381" y="15309"/>
                    <a:pt x="4133" y="16017"/>
                  </a:cubicBezTo>
                  <a:lnTo>
                    <a:pt x="2869" y="19625"/>
                  </a:lnTo>
                  <a:cubicBezTo>
                    <a:pt x="2622" y="20333"/>
                    <a:pt x="2976" y="20609"/>
                    <a:pt x="3655" y="20240"/>
                  </a:cubicBezTo>
                  <a:lnTo>
                    <a:pt x="6549" y="18661"/>
                  </a:lnTo>
                  <a:cubicBezTo>
                    <a:pt x="7229" y="18291"/>
                    <a:pt x="8143" y="18495"/>
                    <a:pt x="8581" y="19113"/>
                  </a:cubicBezTo>
                  <a:lnTo>
                    <a:pt x="9782" y="20816"/>
                  </a:lnTo>
                  <a:cubicBezTo>
                    <a:pt x="10219" y="21436"/>
                    <a:pt x="10875" y="21403"/>
                    <a:pt x="11240" y="20741"/>
                  </a:cubicBezTo>
                  <a:lnTo>
                    <a:pt x="12297" y="18823"/>
                  </a:lnTo>
                  <a:cubicBezTo>
                    <a:pt x="12660" y="18160"/>
                    <a:pt x="13532" y="17891"/>
                    <a:pt x="14234" y="18221"/>
                  </a:cubicBezTo>
                  <a:lnTo>
                    <a:pt x="16272" y="19181"/>
                  </a:lnTo>
                  <a:cubicBezTo>
                    <a:pt x="16974" y="19511"/>
                    <a:pt x="17514" y="19172"/>
                    <a:pt x="17472" y="18427"/>
                  </a:cubicBezTo>
                  <a:lnTo>
                    <a:pt x="17370" y="16637"/>
                  </a:lnTo>
                  <a:cubicBezTo>
                    <a:pt x="17327" y="15891"/>
                    <a:pt x="17912" y="15124"/>
                    <a:pt x="18668" y="14932"/>
                  </a:cubicBezTo>
                  <a:lnTo>
                    <a:pt x="20482" y="14472"/>
                  </a:lnTo>
                  <a:cubicBezTo>
                    <a:pt x="21239" y="14280"/>
                    <a:pt x="21376" y="13720"/>
                    <a:pt x="20789" y="1322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p>
              <a:pPr defTabSz="396875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5" name="Group 63"/>
          <p:cNvGrpSpPr/>
          <p:nvPr/>
        </p:nvGrpSpPr>
        <p:grpSpPr>
          <a:xfrm>
            <a:off x="5652120" y="2165805"/>
            <a:ext cx="523986" cy="546143"/>
            <a:chOff x="0" y="0"/>
            <a:chExt cx="1270000" cy="1270000"/>
          </a:xfrm>
        </p:grpSpPr>
        <p:sp>
          <p:nvSpPr>
            <p:cNvPr id="1048701" name="Shape 61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02" name="Shape 62"/>
            <p:cNvSpPr/>
            <p:nvPr/>
          </p:nvSpPr>
          <p:spPr>
            <a:xfrm>
              <a:off x="426212" y="356064"/>
              <a:ext cx="444025" cy="557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5" h="21072" extrusionOk="0">
                  <a:moveTo>
                    <a:pt x="17468" y="6506"/>
                  </a:moveTo>
                  <a:cubicBezTo>
                    <a:pt x="16410" y="7763"/>
                    <a:pt x="15333" y="6878"/>
                    <a:pt x="13824" y="5996"/>
                  </a:cubicBezTo>
                  <a:cubicBezTo>
                    <a:pt x="12317" y="5116"/>
                    <a:pt x="10950" y="4575"/>
                    <a:pt x="12006" y="3318"/>
                  </a:cubicBezTo>
                  <a:cubicBezTo>
                    <a:pt x="13062" y="2059"/>
                    <a:pt x="15140" y="1754"/>
                    <a:pt x="16648" y="2634"/>
                  </a:cubicBezTo>
                  <a:cubicBezTo>
                    <a:pt x="18155" y="3515"/>
                    <a:pt x="18522" y="5248"/>
                    <a:pt x="17468" y="6506"/>
                  </a:cubicBezTo>
                  <a:close/>
                  <a:moveTo>
                    <a:pt x="20868" y="4865"/>
                  </a:moveTo>
                  <a:cubicBezTo>
                    <a:pt x="20191" y="1663"/>
                    <a:pt x="16530" y="-474"/>
                    <a:pt x="12691" y="90"/>
                  </a:cubicBezTo>
                  <a:cubicBezTo>
                    <a:pt x="8853" y="655"/>
                    <a:pt x="5613" y="3118"/>
                    <a:pt x="6290" y="6320"/>
                  </a:cubicBezTo>
                  <a:cubicBezTo>
                    <a:pt x="6436" y="7009"/>
                    <a:pt x="6840" y="8088"/>
                    <a:pt x="7318" y="8862"/>
                  </a:cubicBezTo>
                  <a:lnTo>
                    <a:pt x="346" y="17166"/>
                  </a:lnTo>
                  <a:cubicBezTo>
                    <a:pt x="90" y="17473"/>
                    <a:pt x="-56" y="18024"/>
                    <a:pt x="20" y="18392"/>
                  </a:cubicBezTo>
                  <a:lnTo>
                    <a:pt x="470" y="20511"/>
                  </a:lnTo>
                  <a:cubicBezTo>
                    <a:pt x="547" y="20879"/>
                    <a:pt x="971" y="21126"/>
                    <a:pt x="1412" y="21061"/>
                  </a:cubicBezTo>
                  <a:lnTo>
                    <a:pt x="3454" y="20761"/>
                  </a:lnTo>
                  <a:cubicBezTo>
                    <a:pt x="3895" y="20696"/>
                    <a:pt x="4457" y="20387"/>
                    <a:pt x="4700" y="20072"/>
                  </a:cubicBezTo>
                  <a:lnTo>
                    <a:pt x="7456" y="16513"/>
                  </a:lnTo>
                  <a:lnTo>
                    <a:pt x="7480" y="16490"/>
                  </a:lnTo>
                  <a:lnTo>
                    <a:pt x="9346" y="16216"/>
                  </a:lnTo>
                  <a:lnTo>
                    <a:pt x="12566" y="12046"/>
                  </a:lnTo>
                  <a:cubicBezTo>
                    <a:pt x="13623" y="12195"/>
                    <a:pt x="15142" y="12146"/>
                    <a:pt x="16039" y="12013"/>
                  </a:cubicBezTo>
                  <a:cubicBezTo>
                    <a:pt x="19878" y="11449"/>
                    <a:pt x="21544" y="8068"/>
                    <a:pt x="20868" y="486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p>
              <a:pPr defTabSz="396875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48703" name="TextBox 20"/>
          <p:cNvSpPr txBox="1"/>
          <p:nvPr/>
        </p:nvSpPr>
        <p:spPr>
          <a:xfrm>
            <a:off x="6302270" y="1758335"/>
            <a:ext cx="2059617" cy="777978"/>
          </a:xfrm>
          <a:prstGeom prst="rect">
            <a:avLst/>
          </a:prstGeom>
          <a:noFill/>
        </p:spPr>
        <p:txBody>
          <a:bodyPr wrap="square" lIns="79480" tIns="39739" rIns="79480" bIns="39739" rtlCol="0">
            <a:spAutoFit/>
          </a:bodyPr>
          <a:p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项目中所涉及到的技术：</a:t>
            </a:r>
            <a:endParaRPr lang="en-US" altLang="zh-CN" sz="1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AutoNum type="arabicPeriod"/>
            </a:pP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HTTPserver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endParaRPr lang="en-US" altLang="zh-CN" sz="1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AutoNum type="arabicPeriod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端页面的设计</a:t>
            </a:r>
            <a:endParaRPr lang="en-US" altLang="zh-CN" sz="1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AutoNum type="arabicPeriod"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语音识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别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  <a:endParaRPr lang="en-US" altLang="zh-CN" sz="1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AutoNum type="arabicPeriod"/>
            </a:pP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Scrapy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爬虫框架使用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04" name="TextBox 21"/>
          <p:cNvSpPr txBox="1"/>
          <p:nvPr/>
        </p:nvSpPr>
        <p:spPr>
          <a:xfrm>
            <a:off x="6293022" y="3174058"/>
            <a:ext cx="2059617" cy="498578"/>
          </a:xfrm>
          <a:prstGeom prst="rect">
            <a:avLst/>
          </a:prstGeom>
          <a:noFill/>
        </p:spPr>
        <p:txBody>
          <a:bodyPr wrap="square" lIns="79480" tIns="39739" rIns="79480" bIns="39739" rtlCol="0">
            <a:spAutoFit/>
          </a:bodyPr>
          <a:p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为了更好掌握前面的基础知识，以达到为后面的学习打下坚实的基础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05" name="TextBox 22"/>
          <p:cNvSpPr txBox="1"/>
          <p:nvPr/>
        </p:nvSpPr>
        <p:spPr>
          <a:xfrm>
            <a:off x="784345" y="1743507"/>
            <a:ext cx="2059617" cy="777978"/>
          </a:xfrm>
          <a:prstGeom prst="rect">
            <a:avLst/>
          </a:prstGeom>
          <a:noFill/>
        </p:spPr>
        <p:txBody>
          <a:bodyPr wrap="square" lIns="79480" tIns="39739" rIns="79480" bIns="39739" rtlCol="0">
            <a:spAutoFit/>
          </a:bodyPr>
          <a:p>
            <a:r>
              <a:rPr lang="zh-CN" altLang="en-U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可以通过语音方式随时得到各个城市当前天气状况。并且有界面展示每个城市省会城市当天的天气情况，好让人可以根据天气情况预防</a:t>
            </a:r>
            <a:r>
              <a:rPr lang="zh-CN" altLang="en-US" sz="9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06" name="TextBox 23"/>
          <p:cNvSpPr txBox="1"/>
          <p:nvPr/>
        </p:nvSpPr>
        <p:spPr>
          <a:xfrm>
            <a:off x="784345" y="3174058"/>
            <a:ext cx="2059617" cy="358878"/>
          </a:xfrm>
          <a:prstGeom prst="rect">
            <a:avLst/>
          </a:prstGeom>
          <a:noFill/>
        </p:spPr>
        <p:txBody>
          <a:bodyPr wrap="square" lIns="79480" tIns="39739" rIns="79480" bIns="39739" rtlCol="0">
            <a:spAutoFit/>
          </a:bodyPr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有足够大的数据量，不能对该地区做精准分析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07" name="Text Placeholder 2"/>
          <p:cNvSpPr txBox="1"/>
          <p:nvPr/>
        </p:nvSpPr>
        <p:spPr bwMode="auto">
          <a:xfrm>
            <a:off x="978258" y="1419622"/>
            <a:ext cx="1149727" cy="263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79480" tIns="45720" rIns="91440" bIns="45720" numCol="1" anchor="ctr" anchorCtr="0" compatLnSpc="1">
            <a:norm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13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项目优势</a:t>
            </a:r>
            <a:endParaRPr lang="en-GB" sz="1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08" name="Text Placeholder 2"/>
          <p:cNvSpPr txBox="1"/>
          <p:nvPr/>
        </p:nvSpPr>
        <p:spPr bwMode="auto">
          <a:xfrm>
            <a:off x="7251818" y="1423858"/>
            <a:ext cx="861567" cy="2635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79480" bIns="45720" numCol="1" anchor="ctr" anchorCtr="0" compatLnSpc="1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/>
            <a:r>
              <a:rPr lang="zh-CN" altLang="en-US" sz="13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项目技术</a:t>
            </a:r>
            <a:endParaRPr lang="en-GB" sz="1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09" name="Text Placeholder 2"/>
          <p:cNvSpPr txBox="1"/>
          <p:nvPr/>
        </p:nvSpPr>
        <p:spPr bwMode="auto">
          <a:xfrm>
            <a:off x="7373599" y="3954473"/>
            <a:ext cx="815918" cy="263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79480" bIns="45720" numCol="1" anchor="ctr" anchorCtr="0" compatLnSpc="1">
            <a:normAutofit fontScale="92308" lnSpcReduction="10000"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/>
            <a:r>
              <a:rPr lang="zh-CN" altLang="en-US" sz="13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项目目的</a:t>
            </a:r>
            <a:endParaRPr lang="en-GB" sz="1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10" name="Text Placeholder 2"/>
          <p:cNvSpPr txBox="1"/>
          <p:nvPr/>
        </p:nvSpPr>
        <p:spPr bwMode="auto">
          <a:xfrm>
            <a:off x="3959932" y="2417833"/>
            <a:ext cx="1245236" cy="7750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endParaRPr lang="en-US" altLang="zh-CN" sz="2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en-GB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11" name="Text Placeholder 2"/>
          <p:cNvSpPr txBox="1"/>
          <p:nvPr/>
        </p:nvSpPr>
        <p:spPr bwMode="auto">
          <a:xfrm>
            <a:off x="978253" y="3941225"/>
            <a:ext cx="1255769" cy="263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79480" tIns="45720" rIns="91440" bIns="45720" numCol="1" anchor="ctr" anchorCtr="0" compatLnSpc="1">
            <a:norm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13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项目弱势</a:t>
            </a:r>
            <a:endParaRPr lang="en-GB" sz="1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12" name="任意多边形 32"/>
          <p:cNvSpPr/>
          <p:nvPr/>
        </p:nvSpPr>
        <p:spPr>
          <a:xfrm>
            <a:off x="2127985" y="340296"/>
            <a:ext cx="7003315" cy="144016"/>
          </a:xfrm>
          <a:custGeom>
            <a:avLst/>
            <a:gdLst>
              <a:gd name="connsiteX0" fmla="*/ 8470900 w 8470900"/>
              <a:gd name="connsiteY0" fmla="*/ 177800 h 177800"/>
              <a:gd name="connsiteX1" fmla="*/ 0 w 8470900"/>
              <a:gd name="connsiteY1" fmla="*/ 177800 h 177800"/>
              <a:gd name="connsiteX2" fmla="*/ 0 w 8470900"/>
              <a:gd name="connsiteY2" fmla="*/ 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900" h="177800">
                <a:moveTo>
                  <a:pt x="8470900" y="177800"/>
                </a:moveTo>
                <a:lnTo>
                  <a:pt x="0" y="1778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13" name="Title 1"/>
          <p:cNvSpPr txBox="1"/>
          <p:nvPr/>
        </p:nvSpPr>
        <p:spPr>
          <a:xfrm>
            <a:off x="504884" y="147157"/>
            <a:ext cx="1660441" cy="467780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  <a:endParaRPr lang="en-US" sz="2800" dirty="0">
              <a:solidFill>
                <a:schemeClr val="tx1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6" name="组合 35"/>
          <p:cNvGrpSpPr/>
          <p:nvPr/>
        </p:nvGrpSpPr>
        <p:grpSpPr>
          <a:xfrm>
            <a:off x="-123241" y="341172"/>
            <a:ext cx="742543" cy="79750"/>
            <a:chOff x="-123241" y="341172"/>
            <a:chExt cx="742543" cy="79750"/>
          </a:xfrm>
        </p:grpSpPr>
        <p:cxnSp>
          <p:nvCxnSpPr>
            <p:cNvPr id="3145746" name="直接连接符 36"/>
            <p:cNvCxnSpPr>
              <a:endCxn id="1048713" idx="1"/>
            </p:cNvCxnSpPr>
            <p:nvPr/>
          </p:nvCxnSpPr>
          <p:spPr>
            <a:xfrm>
              <a:off x="-123241" y="386290"/>
              <a:ext cx="590785" cy="1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14" name="矩形 37"/>
            <p:cNvSpPr/>
            <p:nvPr/>
          </p:nvSpPr>
          <p:spPr>
            <a:xfrm flipH="1">
              <a:off x="539552" y="341172"/>
              <a:ext cx="79750" cy="7975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8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8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48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487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4" dur="500"/>
                                        <p:tgtEl>
                                          <p:spTgt spid="1048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4870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48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5" dur="500"/>
                                        <p:tgtEl>
                                          <p:spTgt spid="1048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3" dur="500"/>
                                        <p:tgtEl>
                                          <p:spTgt spid="1048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487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048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4" dur="500"/>
                                        <p:tgtEl>
                                          <p:spTgt spid="1048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2" dur="500"/>
                                        <p:tgtEl>
                                          <p:spTgt spid="1048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0"/>
                            </p:stCondLst>
                            <p:childTnLst>
                              <p:par>
                                <p:cTn id="7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104870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1048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3" dur="500"/>
                                        <p:tgtEl>
                                          <p:spTgt spid="1048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1" dur="500"/>
                                        <p:tgtEl>
                                          <p:spTgt spid="1048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0"/>
                            </p:stCondLst>
                            <p:childTnLst>
                              <p:par>
                                <p:cTn id="9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104870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1048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2" dur="500"/>
                                        <p:tgtEl>
                                          <p:spTgt spid="1048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1" grpId="0" animBg="1"/>
      <p:bldP spid="1048692" grpId="0" animBg="1"/>
      <p:bldP spid="1048693" grpId="0" animBg="1"/>
      <p:bldP spid="1048694" grpId="0" animBg="1"/>
      <p:bldP spid="1048703" grpId="0"/>
      <p:bldP spid="1048704" grpId="0"/>
      <p:bldP spid="1048705" grpId="0"/>
      <p:bldP spid="1048706" grpId="0"/>
      <p:bldP spid="1048707" grpId="0" animBg="1" build="p"/>
      <p:bldP spid="1048708" grpId="0" animBg="1" build="p"/>
      <p:bldP spid="1048709" grpId="0" animBg="1" build="p"/>
      <p:bldP spid="1048710" grpId="0" build="p"/>
      <p:bldP spid="1048711" grpId="0" animBg="1" build="p"/>
      <p:bldP spid="1048712" grpId="0" animBg="1"/>
      <p:bldP spid="10487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1"/>
          <p:cNvGrpSpPr/>
          <p:nvPr/>
        </p:nvGrpSpPr>
        <p:grpSpPr>
          <a:xfrm>
            <a:off x="1690501" y="1508898"/>
            <a:ext cx="5665736" cy="1082385"/>
            <a:chOff x="1419655" y="1993404"/>
            <a:chExt cx="6032665" cy="1152128"/>
          </a:xfrm>
        </p:grpSpPr>
        <p:cxnSp>
          <p:nvCxnSpPr>
            <p:cNvPr id="3145747" name="直接连接符 2"/>
            <p:cNvCxnSpPr/>
            <p:nvPr/>
          </p:nvCxnSpPr>
          <p:spPr>
            <a:xfrm>
              <a:off x="1419655" y="2497460"/>
              <a:ext cx="603266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8" name="直接箭头连接符 3"/>
            <p:cNvCxnSpPr/>
            <p:nvPr/>
          </p:nvCxnSpPr>
          <p:spPr>
            <a:xfrm>
              <a:off x="1419655" y="2497460"/>
              <a:ext cx="0" cy="648072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9" name="直接箭头连接符 4"/>
            <p:cNvCxnSpPr/>
            <p:nvPr/>
          </p:nvCxnSpPr>
          <p:spPr>
            <a:xfrm>
              <a:off x="3451140" y="2497460"/>
              <a:ext cx="0" cy="648072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50" name="直接箭头连接符 5"/>
            <p:cNvCxnSpPr/>
            <p:nvPr/>
          </p:nvCxnSpPr>
          <p:spPr>
            <a:xfrm>
              <a:off x="5564105" y="2497460"/>
              <a:ext cx="0" cy="648072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51" name="直接箭头连接符 6"/>
            <p:cNvCxnSpPr/>
            <p:nvPr/>
          </p:nvCxnSpPr>
          <p:spPr>
            <a:xfrm>
              <a:off x="7450413" y="2497460"/>
              <a:ext cx="0" cy="648072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52" name="直接连接符 7"/>
            <p:cNvCxnSpPr/>
            <p:nvPr/>
          </p:nvCxnSpPr>
          <p:spPr>
            <a:xfrm flipH="1">
              <a:off x="4499992" y="1993404"/>
              <a:ext cx="1" cy="50405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718" name="TextBox 29"/>
          <p:cNvSpPr txBox="1"/>
          <p:nvPr/>
        </p:nvSpPr>
        <p:spPr>
          <a:xfrm>
            <a:off x="683379" y="3189093"/>
            <a:ext cx="1893590" cy="159274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 algn="ctr">
              <a:lnSpc>
                <a:spcPct val="150000"/>
              </a:lnSpc>
            </a:pP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、基本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html+css+js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实现基本布局以及事件触发</a:t>
            </a:r>
            <a:endParaRPr lang="en-US" altLang="zh-CN" sz="1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、引入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Echart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接收天气信息以柱形图呈现信息</a:t>
            </a:r>
            <a:endParaRPr lang="en-US" altLang="zh-CN" sz="1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ajax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实现数据异步交互</a:t>
            </a: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19" name="TextBox 30"/>
          <p:cNvSpPr txBox="1"/>
          <p:nvPr/>
        </p:nvSpPr>
        <p:spPr>
          <a:xfrm>
            <a:off x="2610504" y="3200124"/>
            <a:ext cx="1893590" cy="108491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1.socketServer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搭建服务器</a:t>
            </a:r>
            <a:endParaRPr lang="en-US" altLang="zh-CN" sz="1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 URL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采用正则模块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进行匹配，并且根据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post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者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get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请求做出分析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20" name="TextBox 31"/>
          <p:cNvSpPr txBox="1"/>
          <p:nvPr/>
        </p:nvSpPr>
        <p:spPr>
          <a:xfrm>
            <a:off x="4538186" y="3189093"/>
            <a:ext cx="1893590" cy="83099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过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pyaudio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wave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百度语音识别等模块实现语音模块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21" name="TextBox 32"/>
          <p:cNvSpPr txBox="1"/>
          <p:nvPr/>
        </p:nvSpPr>
        <p:spPr>
          <a:xfrm>
            <a:off x="6567032" y="3189093"/>
            <a:ext cx="1965408" cy="108491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scrapy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框架结合数据爬取，数据清洗以及数据存储。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运用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mongo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分别存储日数据和周数据。</a:t>
            </a:r>
            <a:endParaRPr lang="en-US" altLang="zh-CN" sz="1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2" name="组合 14"/>
          <p:cNvGrpSpPr/>
          <p:nvPr/>
        </p:nvGrpSpPr>
        <p:grpSpPr>
          <a:xfrm>
            <a:off x="3323380" y="960310"/>
            <a:ext cx="2520201" cy="541193"/>
            <a:chOff x="3250148" y="1289874"/>
            <a:chExt cx="2478233" cy="576064"/>
          </a:xfrm>
          <a:solidFill>
            <a:schemeClr val="accent1"/>
          </a:solidFill>
        </p:grpSpPr>
        <p:sp>
          <p:nvSpPr>
            <p:cNvPr id="1048722" name="矩形 15"/>
            <p:cNvSpPr/>
            <p:nvPr/>
          </p:nvSpPr>
          <p:spPr>
            <a:xfrm>
              <a:off x="3250148" y="1289874"/>
              <a:ext cx="2478233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23" name="TextBox 35"/>
            <p:cNvSpPr txBox="1"/>
            <p:nvPr/>
          </p:nvSpPr>
          <p:spPr>
            <a:xfrm>
              <a:off x="3250148" y="1418148"/>
              <a:ext cx="2478233" cy="42589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 spc="225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</a:t>
              </a:r>
              <a:r>
                <a:rPr lang="zh-CN" altLang="en-US" sz="1500" b="1" spc="225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，就是我们的功能</a:t>
              </a:r>
              <a:endParaRPr lang="zh-CN" altLang="en-US" sz="1500" b="1" spc="2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3" name="组合 17"/>
          <p:cNvGrpSpPr/>
          <p:nvPr/>
        </p:nvGrpSpPr>
        <p:grpSpPr>
          <a:xfrm>
            <a:off x="751008" y="2591283"/>
            <a:ext cx="1788400" cy="541193"/>
            <a:chOff x="467544" y="3018066"/>
            <a:chExt cx="1904222" cy="576064"/>
          </a:xfrm>
          <a:solidFill>
            <a:schemeClr val="accent2"/>
          </a:solidFill>
        </p:grpSpPr>
        <p:sp>
          <p:nvSpPr>
            <p:cNvPr id="1048724" name="矩形 18"/>
            <p:cNvSpPr/>
            <p:nvPr/>
          </p:nvSpPr>
          <p:spPr>
            <a:xfrm>
              <a:off x="467544" y="3018066"/>
              <a:ext cx="1904222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25" name="TextBox 36"/>
            <p:cNvSpPr txBox="1"/>
            <p:nvPr/>
          </p:nvSpPr>
          <p:spPr>
            <a:xfrm>
              <a:off x="1075560" y="3158629"/>
              <a:ext cx="688189" cy="39312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前端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4" name="组合 20"/>
          <p:cNvGrpSpPr/>
          <p:nvPr/>
        </p:nvGrpSpPr>
        <p:grpSpPr>
          <a:xfrm>
            <a:off x="2682159" y="2591283"/>
            <a:ext cx="1788400" cy="541193"/>
            <a:chOff x="2523762" y="3018066"/>
            <a:chExt cx="1904222" cy="576064"/>
          </a:xfrm>
          <a:solidFill>
            <a:schemeClr val="accent1"/>
          </a:solidFill>
        </p:grpSpPr>
        <p:sp>
          <p:nvSpPr>
            <p:cNvPr id="1048726" name="矩形 21"/>
            <p:cNvSpPr/>
            <p:nvPr/>
          </p:nvSpPr>
          <p:spPr>
            <a:xfrm>
              <a:off x="2523762" y="3018066"/>
              <a:ext cx="1904222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27" name="TextBox 37"/>
            <p:cNvSpPr txBox="1"/>
            <p:nvPr/>
          </p:nvSpPr>
          <p:spPr>
            <a:xfrm>
              <a:off x="3008887" y="3158629"/>
              <a:ext cx="933972" cy="39312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5" name="组合 23"/>
          <p:cNvGrpSpPr/>
          <p:nvPr/>
        </p:nvGrpSpPr>
        <p:grpSpPr>
          <a:xfrm>
            <a:off x="4643376" y="2591283"/>
            <a:ext cx="1788400" cy="541193"/>
            <a:chOff x="4611994" y="3018066"/>
            <a:chExt cx="1904222" cy="576064"/>
          </a:xfrm>
          <a:solidFill>
            <a:schemeClr val="accent4"/>
          </a:solidFill>
        </p:grpSpPr>
        <p:sp>
          <p:nvSpPr>
            <p:cNvPr id="1048728" name="矩形 24"/>
            <p:cNvSpPr/>
            <p:nvPr/>
          </p:nvSpPr>
          <p:spPr>
            <a:xfrm>
              <a:off x="4611994" y="3018066"/>
              <a:ext cx="1904222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29" name="TextBox 38"/>
            <p:cNvSpPr txBox="1"/>
            <p:nvPr/>
          </p:nvSpPr>
          <p:spPr>
            <a:xfrm>
              <a:off x="4974228" y="3158629"/>
              <a:ext cx="1179753" cy="39312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语音模块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6" name="组合 26"/>
          <p:cNvGrpSpPr/>
          <p:nvPr/>
        </p:nvGrpSpPr>
        <p:grpSpPr>
          <a:xfrm>
            <a:off x="6604594" y="2591283"/>
            <a:ext cx="1788400" cy="541193"/>
            <a:chOff x="6700226" y="3018066"/>
            <a:chExt cx="1904222" cy="576064"/>
          </a:xfrm>
          <a:solidFill>
            <a:schemeClr val="accent3"/>
          </a:solidFill>
        </p:grpSpPr>
        <p:sp>
          <p:nvSpPr>
            <p:cNvPr id="1048730" name="矩形 27"/>
            <p:cNvSpPr/>
            <p:nvPr/>
          </p:nvSpPr>
          <p:spPr>
            <a:xfrm>
              <a:off x="6700226" y="3018066"/>
              <a:ext cx="1904222" cy="576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31" name="TextBox 39"/>
            <p:cNvSpPr txBox="1"/>
            <p:nvPr/>
          </p:nvSpPr>
          <p:spPr>
            <a:xfrm>
              <a:off x="6832893" y="3158629"/>
              <a:ext cx="1560496" cy="38121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爬虫</a:t>
              </a:r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&amp;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48732" name="任意多边形 32"/>
          <p:cNvSpPr/>
          <p:nvPr/>
        </p:nvSpPr>
        <p:spPr>
          <a:xfrm>
            <a:off x="2195736" y="340296"/>
            <a:ext cx="6935564" cy="139076"/>
          </a:xfrm>
          <a:custGeom>
            <a:avLst/>
            <a:gdLst>
              <a:gd name="connsiteX0" fmla="*/ 8470900 w 8470900"/>
              <a:gd name="connsiteY0" fmla="*/ 177800 h 177800"/>
              <a:gd name="connsiteX1" fmla="*/ 0 w 8470900"/>
              <a:gd name="connsiteY1" fmla="*/ 177800 h 177800"/>
              <a:gd name="connsiteX2" fmla="*/ 0 w 8470900"/>
              <a:gd name="connsiteY2" fmla="*/ 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900" h="177800">
                <a:moveTo>
                  <a:pt x="8470900" y="177800"/>
                </a:moveTo>
                <a:lnTo>
                  <a:pt x="0" y="1778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33" name="Title 1"/>
          <p:cNvSpPr txBox="1"/>
          <p:nvPr/>
        </p:nvSpPr>
        <p:spPr>
          <a:xfrm>
            <a:off x="527190" y="152400"/>
            <a:ext cx="1800200" cy="467780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功能实现</a:t>
            </a:r>
            <a:endParaRPr lang="en-US" sz="2800" dirty="0">
              <a:solidFill>
                <a:schemeClr val="tx1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7" name="组合 35"/>
          <p:cNvGrpSpPr/>
          <p:nvPr/>
        </p:nvGrpSpPr>
        <p:grpSpPr>
          <a:xfrm>
            <a:off x="-123241" y="341172"/>
            <a:ext cx="742543" cy="79750"/>
            <a:chOff x="-123241" y="341172"/>
            <a:chExt cx="742543" cy="79750"/>
          </a:xfrm>
        </p:grpSpPr>
        <p:cxnSp>
          <p:nvCxnSpPr>
            <p:cNvPr id="3145753" name="直接连接符 36"/>
            <p:cNvCxnSpPr>
              <a:endCxn id="1048733" idx="1"/>
            </p:cNvCxnSpPr>
            <p:nvPr/>
          </p:nvCxnSpPr>
          <p:spPr>
            <a:xfrm>
              <a:off x="-123241" y="386290"/>
              <a:ext cx="590785" cy="1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34" name="矩形 37"/>
            <p:cNvSpPr/>
            <p:nvPr/>
          </p:nvSpPr>
          <p:spPr>
            <a:xfrm flipH="1">
              <a:off x="539552" y="341172"/>
              <a:ext cx="79750" cy="7975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 dir="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8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8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487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487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487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487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487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487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18" grpId="0"/>
      <p:bldP spid="1048719" grpId="0"/>
      <p:bldP spid="1048720" grpId="0"/>
      <p:bldP spid="1048721" grpId="0"/>
      <p:bldP spid="1048732" grpId="0" animBg="1"/>
      <p:bldP spid="10487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0" name="任意多边形 26"/>
          <p:cNvSpPr/>
          <p:nvPr/>
        </p:nvSpPr>
        <p:spPr>
          <a:xfrm>
            <a:off x="2195736" y="340296"/>
            <a:ext cx="6935564" cy="144016"/>
          </a:xfrm>
          <a:custGeom>
            <a:avLst/>
            <a:gdLst>
              <a:gd name="connsiteX0" fmla="*/ 8470900 w 8470900"/>
              <a:gd name="connsiteY0" fmla="*/ 177800 h 177800"/>
              <a:gd name="connsiteX1" fmla="*/ 0 w 8470900"/>
              <a:gd name="connsiteY1" fmla="*/ 177800 h 177800"/>
              <a:gd name="connsiteX2" fmla="*/ 0 w 8470900"/>
              <a:gd name="connsiteY2" fmla="*/ 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900" h="177800">
                <a:moveTo>
                  <a:pt x="8470900" y="177800"/>
                </a:moveTo>
                <a:lnTo>
                  <a:pt x="0" y="1778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41" name="Title 1"/>
          <p:cNvSpPr txBox="1"/>
          <p:nvPr/>
        </p:nvSpPr>
        <p:spPr>
          <a:xfrm>
            <a:off x="539552" y="187032"/>
            <a:ext cx="1728192" cy="467780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项目展示</a:t>
            </a:r>
            <a:endParaRPr lang="en-US" sz="2800" dirty="0">
              <a:solidFill>
                <a:schemeClr val="tx1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" name="组合 29"/>
          <p:cNvGrpSpPr/>
          <p:nvPr/>
        </p:nvGrpSpPr>
        <p:grpSpPr>
          <a:xfrm>
            <a:off x="-51233" y="341172"/>
            <a:ext cx="670535" cy="79750"/>
            <a:chOff x="-51233" y="341172"/>
            <a:chExt cx="670535" cy="79750"/>
          </a:xfrm>
        </p:grpSpPr>
        <p:cxnSp>
          <p:nvCxnSpPr>
            <p:cNvPr id="3145754" name="直接连接符 30"/>
            <p:cNvCxnSpPr>
              <a:endCxn id="1048741" idx="1"/>
            </p:cNvCxnSpPr>
            <p:nvPr/>
          </p:nvCxnSpPr>
          <p:spPr>
            <a:xfrm>
              <a:off x="-51233" y="420921"/>
              <a:ext cx="590785" cy="1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42" name="矩形 31"/>
            <p:cNvSpPr/>
            <p:nvPr/>
          </p:nvSpPr>
          <p:spPr>
            <a:xfrm flipH="1">
              <a:off x="539552" y="341172"/>
              <a:ext cx="79750" cy="7975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43" name="文本框 8"/>
          <p:cNvSpPr txBox="1"/>
          <p:nvPr/>
        </p:nvSpPr>
        <p:spPr>
          <a:xfrm>
            <a:off x="2915816" y="1564432"/>
            <a:ext cx="4968552" cy="169164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</a:rPr>
              <a:t>Import  time</a:t>
            </a:r>
            <a:endParaRPr lang="en-US" altLang="zh-CN" sz="3600" b="1" dirty="0" smtClean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CN" sz="36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</a:rPr>
              <a:t>time.sleep(n)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8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8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40" grpId="0" animBg="1"/>
      <p:bldP spid="104874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11"/>
          <p:cNvGrpSpPr/>
          <p:nvPr/>
        </p:nvGrpSpPr>
        <p:grpSpPr bwMode="auto">
          <a:xfrm>
            <a:off x="858709" y="3863581"/>
            <a:ext cx="3358754" cy="618125"/>
            <a:chOff x="6328128" y="5044369"/>
            <a:chExt cx="4478684" cy="822745"/>
          </a:xfrm>
        </p:grpSpPr>
        <p:sp>
          <p:nvSpPr>
            <p:cNvPr id="1048747" name="Text Placeholder 32"/>
            <p:cNvSpPr txBox="1"/>
            <p:nvPr/>
          </p:nvSpPr>
          <p:spPr bwMode="auto">
            <a:xfrm>
              <a:off x="6529687" y="5350528"/>
              <a:ext cx="4277125" cy="51658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fontAlgn="auto">
                <a:spcAft>
                  <a:spcPts val="0"/>
                </a:spcAft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更</a:t>
              </a:r>
              <a:r>
                <a:rPr lang="zh-CN" altLang="en-US" sz="900" dirty="0" smtClean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加深入的了解了</a:t>
              </a:r>
              <a:r>
                <a:rPr lang="en-US" altLang="zh-CN" sz="900" dirty="0" smtClean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scrapy</a:t>
              </a:r>
              <a:r>
                <a:rPr lang="zh-CN" altLang="en-US" sz="900" dirty="0" smtClean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框架，也积累了一些爬虫的解决爬虫程序中问题的方法。搭建与爬虫对接数据库，也明白的各数据库在存储方面的优势。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48" name="Text Placeholder 33"/>
            <p:cNvSpPr txBox="1"/>
            <p:nvPr/>
          </p:nvSpPr>
          <p:spPr>
            <a:xfrm>
              <a:off x="6515467" y="5044369"/>
              <a:ext cx="4291345" cy="304368"/>
            </a:xfrm>
            <a:prstGeom prst="rect">
              <a:avLst/>
            </a:prstGeom>
          </p:spPr>
          <p:txBody>
            <a:bodyPr lIns="0" tIns="0" rIns="0" bIns="0" anchor="ctr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685165" fontAlgn="auto">
                <a:spcBef>
                  <a:spcPct val="20000"/>
                </a:spcBef>
                <a:spcAft>
                  <a:spcPts val="0"/>
                </a:spcAft>
                <a:buNone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/>
                </a:rPr>
                <a:t>爬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/>
                </a:rPr>
                <a:t>虫</a:t>
              </a:r>
              <a:r>
                <a:rPr lang="en-US" altLang="zh-CN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/>
                </a:rPr>
                <a:t>&amp;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/>
                </a:rPr>
                <a:t>数据库</a:t>
              </a:r>
              <a:endParaRPr lang="en-A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endParaRPr>
            </a:p>
          </p:txBody>
        </p:sp>
        <p:cxnSp>
          <p:nvCxnSpPr>
            <p:cNvPr id="3145755" name="Straight Connector 14"/>
            <p:cNvCxnSpPr/>
            <p:nvPr/>
          </p:nvCxnSpPr>
          <p:spPr>
            <a:xfrm>
              <a:off x="6328128" y="5082415"/>
              <a:ext cx="0" cy="718118"/>
            </a:xfrm>
            <a:prstGeom prst="line">
              <a:avLst/>
            </a:prstGeom>
            <a:ln w="508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15"/>
          <p:cNvGrpSpPr/>
          <p:nvPr/>
        </p:nvGrpSpPr>
        <p:grpSpPr bwMode="auto">
          <a:xfrm>
            <a:off x="859631" y="3054897"/>
            <a:ext cx="3358754" cy="616934"/>
            <a:chOff x="6328128" y="3983398"/>
            <a:chExt cx="4478684" cy="822745"/>
          </a:xfrm>
        </p:grpSpPr>
        <p:sp>
          <p:nvSpPr>
            <p:cNvPr id="1048749" name="Text Placeholder 32"/>
            <p:cNvSpPr txBox="1"/>
            <p:nvPr/>
          </p:nvSpPr>
          <p:spPr bwMode="auto">
            <a:xfrm>
              <a:off x="6529687" y="4289557"/>
              <a:ext cx="4277125" cy="51658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fontAlgn="auto">
                <a:spcAft>
                  <a:spcPts val="0"/>
                </a:spcAft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</a:t>
              </a:r>
              <a:r>
                <a:rPr lang="zh-CN" altLang="en-US" sz="900" dirty="0" smtClean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过这次项目的开发，让我积累了一些项目经验，知道了项目开发的流程，小组里其他成员在这个项目中都表现的非常可靠，也让我体验到小组团队合作的重要性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50" name="Text Placeholder 33"/>
            <p:cNvSpPr txBox="1"/>
            <p:nvPr/>
          </p:nvSpPr>
          <p:spPr>
            <a:xfrm>
              <a:off x="6515467" y="3983398"/>
              <a:ext cx="4291345" cy="304956"/>
            </a:xfrm>
            <a:prstGeom prst="rect">
              <a:avLst/>
            </a:prstGeom>
          </p:spPr>
          <p:txBody>
            <a:bodyPr lIns="0" tIns="0" rIns="0" bIns="0" anchor="ctr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685165" fontAlgn="auto">
                <a:spcBef>
                  <a:spcPct val="20000"/>
                </a:spcBef>
                <a:spcAft>
                  <a:spcPts val="0"/>
                </a:spcAft>
                <a:buNone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/>
                </a:rPr>
                <a:t>语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/>
                </a:rPr>
                <a:t>音识别</a:t>
              </a:r>
              <a:endParaRPr lang="en-A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endParaRPr>
            </a:p>
          </p:txBody>
        </p:sp>
        <p:cxnSp>
          <p:nvCxnSpPr>
            <p:cNvPr id="3145756" name="Straight Connector 18"/>
            <p:cNvCxnSpPr/>
            <p:nvPr/>
          </p:nvCxnSpPr>
          <p:spPr>
            <a:xfrm>
              <a:off x="6328128" y="4002458"/>
              <a:ext cx="0" cy="717916"/>
            </a:xfrm>
            <a:prstGeom prst="line">
              <a:avLst/>
            </a:prstGeom>
            <a:ln w="50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19"/>
          <p:cNvGrpSpPr/>
          <p:nvPr/>
        </p:nvGrpSpPr>
        <p:grpSpPr bwMode="auto">
          <a:xfrm>
            <a:off x="859631" y="2259314"/>
            <a:ext cx="3358754" cy="616934"/>
            <a:chOff x="6328128" y="2922427"/>
            <a:chExt cx="4478684" cy="822745"/>
          </a:xfrm>
        </p:grpSpPr>
        <p:sp>
          <p:nvSpPr>
            <p:cNvPr id="1048751" name="Text Placeholder 32"/>
            <p:cNvSpPr txBox="1"/>
            <p:nvPr/>
          </p:nvSpPr>
          <p:spPr bwMode="auto">
            <a:xfrm>
              <a:off x="6529687" y="3228586"/>
              <a:ext cx="4277125" cy="51658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fontAlgn="auto">
                <a:spcAft>
                  <a:spcPts val="0"/>
                </a:spcAft>
              </a:pPr>
              <a:r>
                <a:rPr lang="zh-CN" altLang="en-US" sz="900" dirty="0" smtClean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理解了前后端交互的方式，也理解了</a:t>
              </a:r>
              <a:r>
                <a:rPr lang="en-US" altLang="zh-CN" sz="900" dirty="0" smtClean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r>
                <a:rPr lang="zh-CN" altLang="en-US" sz="900" dirty="0" smtClean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的意义。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52" name="Text Placeholder 33"/>
            <p:cNvSpPr txBox="1"/>
            <p:nvPr/>
          </p:nvSpPr>
          <p:spPr>
            <a:xfrm>
              <a:off x="6515467" y="2922427"/>
              <a:ext cx="4291345" cy="304956"/>
            </a:xfrm>
            <a:prstGeom prst="rect">
              <a:avLst/>
            </a:prstGeom>
          </p:spPr>
          <p:txBody>
            <a:bodyPr lIns="0" tIns="0" rIns="0" bIns="0" anchor="ctr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685165" fontAlgn="auto">
                <a:spcBef>
                  <a:spcPct val="20000"/>
                </a:spcBef>
                <a:spcAft>
                  <a:spcPts val="0"/>
                </a:spcAft>
                <a:buNone/>
              </a:pP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/>
                </a:rPr>
                <a:t>后端</a:t>
              </a:r>
              <a:endParaRPr lang="en-A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endParaRPr>
            </a:p>
          </p:txBody>
        </p:sp>
        <p:cxnSp>
          <p:nvCxnSpPr>
            <p:cNvPr id="3145757" name="Straight Connector 22"/>
            <p:cNvCxnSpPr/>
            <p:nvPr/>
          </p:nvCxnSpPr>
          <p:spPr>
            <a:xfrm>
              <a:off x="6328128" y="2943075"/>
              <a:ext cx="0" cy="717916"/>
            </a:xfrm>
            <a:prstGeom prst="line">
              <a:avLst/>
            </a:prstGeom>
            <a:ln w="508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Group 23"/>
          <p:cNvGrpSpPr/>
          <p:nvPr/>
        </p:nvGrpSpPr>
        <p:grpSpPr bwMode="auto">
          <a:xfrm>
            <a:off x="859631" y="1429518"/>
            <a:ext cx="3358754" cy="600999"/>
            <a:chOff x="6328128" y="1863304"/>
            <a:chExt cx="4478684" cy="801494"/>
          </a:xfrm>
        </p:grpSpPr>
        <p:sp>
          <p:nvSpPr>
            <p:cNvPr id="1048753" name="Text Placeholder 32"/>
            <p:cNvSpPr txBox="1"/>
            <p:nvPr/>
          </p:nvSpPr>
          <p:spPr bwMode="auto">
            <a:xfrm>
              <a:off x="6529688" y="2148212"/>
              <a:ext cx="4277124" cy="516586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fontAlgn="auto">
                <a:spcAft>
                  <a:spcPts val="0"/>
                </a:spcAft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体</a:t>
              </a:r>
              <a:r>
                <a:rPr lang="zh-CN" altLang="en-US" sz="900" dirty="0" smtClean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会到跨过难题的获得感，积累了开发经验，意识到在项目开发中团沟通队的重要性，整个过程团队成员配合密切，愉快沟通，每个人各尽其才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8754" name="Text Placeholder 33"/>
            <p:cNvSpPr txBox="1"/>
            <p:nvPr/>
          </p:nvSpPr>
          <p:spPr>
            <a:xfrm>
              <a:off x="6515467" y="1863304"/>
              <a:ext cx="4291345" cy="304956"/>
            </a:xfrm>
            <a:prstGeom prst="rect">
              <a:avLst/>
            </a:prstGeom>
          </p:spPr>
          <p:txBody>
            <a:bodyPr lIns="0" tIns="0" rIns="0" bIns="0" anchor="ctr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685165" fontAlgn="auto">
                <a:spcBef>
                  <a:spcPct val="20000"/>
                </a:spcBef>
                <a:spcAft>
                  <a:spcPts val="0"/>
                </a:spcAft>
                <a:buNone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/>
                </a:rPr>
                <a:t>前端</a:t>
              </a:r>
              <a:endParaRPr lang="en-A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endParaRPr>
            </a:p>
          </p:txBody>
        </p:sp>
        <p:cxnSp>
          <p:nvCxnSpPr>
            <p:cNvPr id="3145758" name="Straight Connector 26"/>
            <p:cNvCxnSpPr/>
            <p:nvPr/>
          </p:nvCxnSpPr>
          <p:spPr>
            <a:xfrm>
              <a:off x="6328128" y="1863304"/>
              <a:ext cx="0" cy="717916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35"/>
          <p:cNvGrpSpPr/>
          <p:nvPr/>
        </p:nvGrpSpPr>
        <p:grpSpPr bwMode="auto">
          <a:xfrm>
            <a:off x="4887516" y="1398225"/>
            <a:ext cx="1501378" cy="1505415"/>
            <a:chOff x="6516746" y="1863304"/>
            <a:chExt cx="2001660" cy="2006869"/>
          </a:xfrm>
        </p:grpSpPr>
        <p:sp>
          <p:nvSpPr>
            <p:cNvPr id="1048755" name="Teardrop 3"/>
            <p:cNvSpPr/>
            <p:nvPr/>
          </p:nvSpPr>
          <p:spPr>
            <a:xfrm flipV="1">
              <a:off x="6516746" y="1868068"/>
              <a:ext cx="2001660" cy="2002105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p>
              <a:pPr algn="ctr" fontAlgn="auto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</a:pPr>
              <a:endParaRPr lang="en-US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/>
              </a:endParaRPr>
            </a:p>
          </p:txBody>
        </p:sp>
        <p:sp>
          <p:nvSpPr>
            <p:cNvPr id="1048756" name="Oval 7"/>
            <p:cNvSpPr/>
            <p:nvPr/>
          </p:nvSpPr>
          <p:spPr>
            <a:xfrm>
              <a:off x="6516746" y="1863304"/>
              <a:ext cx="588910" cy="589042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en-AU" altLang="zh-CN" sz="1200" dirty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H</a:t>
              </a:r>
              <a:endParaRPr lang="en-US" altLang="zh-CN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48757" name="Text Placeholder 33"/>
            <p:cNvSpPr txBox="1"/>
            <p:nvPr/>
          </p:nvSpPr>
          <p:spPr bwMode="auto">
            <a:xfrm>
              <a:off x="6516746" y="2869344"/>
              <a:ext cx="1999897" cy="29693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>
              <a:lvl1pPr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  <a:buFont typeface="Arial" panose="020B0604020202020204" pitchFamily="34" charset="0"/>
                <a:buNone/>
              </a:pPr>
              <a:r>
                <a:rPr lang="zh-CN" altLang="en-US" sz="1200" dirty="0" smtClean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后端</a:t>
              </a:r>
              <a:endParaRPr lang="en-AU" altLang="zh-CN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1" name="Group 34"/>
          <p:cNvGrpSpPr/>
          <p:nvPr/>
        </p:nvGrpSpPr>
        <p:grpSpPr bwMode="auto">
          <a:xfrm>
            <a:off x="6387704" y="1398225"/>
            <a:ext cx="1501378" cy="1505415"/>
            <a:chOff x="8516644" y="1863304"/>
            <a:chExt cx="2001658" cy="2006870"/>
          </a:xfrm>
        </p:grpSpPr>
        <p:sp>
          <p:nvSpPr>
            <p:cNvPr id="1048758" name="Teardrop 4"/>
            <p:cNvSpPr/>
            <p:nvPr/>
          </p:nvSpPr>
          <p:spPr>
            <a:xfrm rot="16200000" flipH="1">
              <a:off x="8516420" y="1868292"/>
              <a:ext cx="2002106" cy="2001658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p>
              <a:pPr algn="ctr" fontAlgn="auto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</a:pPr>
              <a:endParaRPr lang="en-US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/>
              </a:endParaRPr>
            </a:p>
          </p:txBody>
        </p:sp>
        <p:sp>
          <p:nvSpPr>
            <p:cNvPr id="1048759" name="Oval 8"/>
            <p:cNvSpPr/>
            <p:nvPr/>
          </p:nvSpPr>
          <p:spPr>
            <a:xfrm>
              <a:off x="9929393" y="1863304"/>
              <a:ext cx="588909" cy="589042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en-AU" altLang="zh-CN" sz="1200" dirty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Y</a:t>
              </a:r>
              <a:endParaRPr lang="en-US" altLang="zh-CN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48760" name="Text Placeholder 33"/>
            <p:cNvSpPr txBox="1"/>
            <p:nvPr/>
          </p:nvSpPr>
          <p:spPr bwMode="auto">
            <a:xfrm>
              <a:off x="8517523" y="2869343"/>
              <a:ext cx="1999897" cy="29693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>
              <a:lvl1pPr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语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音识别</a:t>
              </a:r>
              <a:endParaRPr lang="en-AU" altLang="zh-CN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2" name="Group 36"/>
          <p:cNvGrpSpPr/>
          <p:nvPr/>
        </p:nvGrpSpPr>
        <p:grpSpPr bwMode="auto">
          <a:xfrm>
            <a:off x="4887516" y="2903640"/>
            <a:ext cx="1501378" cy="1501842"/>
            <a:chOff x="6516746" y="3870173"/>
            <a:chExt cx="2001660" cy="2001657"/>
          </a:xfrm>
        </p:grpSpPr>
        <p:sp>
          <p:nvSpPr>
            <p:cNvPr id="1048761" name="Teardrop 5"/>
            <p:cNvSpPr/>
            <p:nvPr/>
          </p:nvSpPr>
          <p:spPr>
            <a:xfrm>
              <a:off x="6516746" y="3870173"/>
              <a:ext cx="2001660" cy="2001657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p>
              <a:pPr algn="ctr" fontAlgn="auto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</a:pPr>
              <a:endParaRPr lang="en-AU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/>
              </a:endParaRPr>
            </a:p>
          </p:txBody>
        </p:sp>
        <p:sp>
          <p:nvSpPr>
            <p:cNvPr id="1048762" name="Oval 10"/>
            <p:cNvSpPr/>
            <p:nvPr/>
          </p:nvSpPr>
          <p:spPr>
            <a:xfrm>
              <a:off x="6516746" y="5282920"/>
              <a:ext cx="588910" cy="588910"/>
            </a:xfrm>
            <a:prstGeom prst="ellipse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en-AU" altLang="zh-CN" sz="1200" dirty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Q</a:t>
              </a:r>
              <a:endParaRPr lang="en-US" altLang="zh-CN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48763" name="Text Placeholder 33"/>
            <p:cNvSpPr txBox="1"/>
            <p:nvPr/>
          </p:nvSpPr>
          <p:spPr bwMode="auto">
            <a:xfrm>
              <a:off x="6516746" y="4661014"/>
              <a:ext cx="1999897" cy="29693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>
              <a:lvl1pPr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zh-CN" altLang="en-US" sz="1200" dirty="0" smtClean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前端</a:t>
              </a:r>
              <a:endParaRPr lang="en-AU" altLang="zh-CN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3" name="Group 37"/>
          <p:cNvGrpSpPr/>
          <p:nvPr/>
        </p:nvGrpSpPr>
        <p:grpSpPr bwMode="auto">
          <a:xfrm>
            <a:off x="6387704" y="2903640"/>
            <a:ext cx="1501378" cy="1501842"/>
            <a:chOff x="8516643" y="3870173"/>
            <a:chExt cx="2001659" cy="2001657"/>
          </a:xfrm>
        </p:grpSpPr>
        <p:sp>
          <p:nvSpPr>
            <p:cNvPr id="1048764" name="Teardrop 6"/>
            <p:cNvSpPr/>
            <p:nvPr/>
          </p:nvSpPr>
          <p:spPr>
            <a:xfrm flipH="1">
              <a:off x="8516643" y="3870173"/>
              <a:ext cx="2001659" cy="2001657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p>
              <a:pPr algn="ctr" fontAlgn="auto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</a:pPr>
              <a:endParaRPr lang="en-AU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/>
              </a:endParaRPr>
            </a:p>
          </p:txBody>
        </p:sp>
        <p:sp>
          <p:nvSpPr>
            <p:cNvPr id="1048765" name="Oval 9"/>
            <p:cNvSpPr/>
            <p:nvPr/>
          </p:nvSpPr>
          <p:spPr>
            <a:xfrm>
              <a:off x="9929392" y="5282920"/>
              <a:ext cx="588910" cy="588910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en-AU" altLang="zh-CN" sz="1200" dirty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P</a:t>
              </a:r>
              <a:endParaRPr lang="en-US" altLang="zh-CN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048766" name="Text Placeholder 33"/>
            <p:cNvSpPr txBox="1"/>
            <p:nvPr/>
          </p:nvSpPr>
          <p:spPr bwMode="auto">
            <a:xfrm>
              <a:off x="8517523" y="4661013"/>
              <a:ext cx="1999897" cy="29693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>
              <a:lvl1pPr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defTabSz="9124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爬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虫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&amp;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Roboto Condensed" panose="02000000000000000000" pitchFamily="2" charset="0"/>
                  <a:cs typeface="Arial" panose="020B0604020202020204" pitchFamily="34" charset="0"/>
                </a:rPr>
                <a:t>数据库</a:t>
              </a:r>
              <a:endParaRPr lang="en-AU" altLang="zh-CN" sz="1200" dirty="0">
                <a:solidFill>
                  <a:schemeClr val="bg1"/>
                </a:solidFill>
                <a:latin typeface="Roboto Condensed" panose="02000000000000000000" pitchFamily="2" charset="0"/>
                <a:cs typeface="Arial" panose="020B0604020202020204" pitchFamily="34" charset="0"/>
              </a:endParaRPr>
            </a:p>
          </p:txBody>
        </p:sp>
      </p:grpSp>
      <p:sp>
        <p:nvSpPr>
          <p:cNvPr id="1048767" name="任意多边形 38"/>
          <p:cNvSpPr/>
          <p:nvPr/>
        </p:nvSpPr>
        <p:spPr>
          <a:xfrm>
            <a:off x="2195736" y="340296"/>
            <a:ext cx="6935564" cy="80626"/>
          </a:xfrm>
          <a:custGeom>
            <a:avLst/>
            <a:gdLst>
              <a:gd name="connsiteX0" fmla="*/ 8470900 w 8470900"/>
              <a:gd name="connsiteY0" fmla="*/ 177800 h 177800"/>
              <a:gd name="connsiteX1" fmla="*/ 0 w 8470900"/>
              <a:gd name="connsiteY1" fmla="*/ 177800 h 177800"/>
              <a:gd name="connsiteX2" fmla="*/ 0 w 8470900"/>
              <a:gd name="connsiteY2" fmla="*/ 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900" h="177800">
                <a:moveTo>
                  <a:pt x="8470900" y="177800"/>
                </a:moveTo>
                <a:lnTo>
                  <a:pt x="0" y="1778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68" name="Title 1"/>
          <p:cNvSpPr txBox="1"/>
          <p:nvPr/>
        </p:nvSpPr>
        <p:spPr>
          <a:xfrm>
            <a:off x="467544" y="152401"/>
            <a:ext cx="1728192" cy="467780"/>
          </a:xfrm>
          <a:prstGeom prst="rect">
            <a:avLst/>
          </a:prstGeom>
        </p:spPr>
        <p:txBody>
          <a:bodyPr rtlCol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</a:t>
            </a:r>
            <a:r>
              <a:rPr lang="zh-CN" altLang="en-US" sz="28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目总结</a:t>
            </a:r>
            <a:endParaRPr lang="en-US" sz="2800" dirty="0">
              <a:solidFill>
                <a:schemeClr val="tx1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4" name="组合 41"/>
          <p:cNvGrpSpPr/>
          <p:nvPr/>
        </p:nvGrpSpPr>
        <p:grpSpPr>
          <a:xfrm>
            <a:off x="-123241" y="341172"/>
            <a:ext cx="742543" cy="79750"/>
            <a:chOff x="-123241" y="341172"/>
            <a:chExt cx="742543" cy="79750"/>
          </a:xfrm>
        </p:grpSpPr>
        <p:cxnSp>
          <p:nvCxnSpPr>
            <p:cNvPr id="3145759" name="直接连接符 42"/>
            <p:cNvCxnSpPr>
              <a:endCxn id="1048768" idx="1"/>
            </p:cNvCxnSpPr>
            <p:nvPr/>
          </p:nvCxnSpPr>
          <p:spPr>
            <a:xfrm>
              <a:off x="-123241" y="386290"/>
              <a:ext cx="590785" cy="1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69" name="矩形 43"/>
            <p:cNvSpPr/>
            <p:nvPr/>
          </p:nvSpPr>
          <p:spPr>
            <a:xfrm flipH="1">
              <a:off x="539552" y="341172"/>
              <a:ext cx="79750" cy="7975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8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48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10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2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 tmFilter="0, 0; .2, .5; .8, .5; 1, 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250" autoRev="1" fill="hold"/>
                                        <p:tgtEl>
                                          <p:spTgt spid="10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6" presetClass="emp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 tmFilter="0, 0; .2, .5; .8, .5; 1, 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250" autoRev="1" fill="hold"/>
                                        <p:tgtEl>
                                          <p:spTgt spid="10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mph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 tmFilter="0, 0; .2, .5; .8, .5; 1, 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250" autoRev="1" fill="hold"/>
                                        <p:tgtEl>
                                          <p:spTgt spid="10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67" grpId="0" animBg="1"/>
      <p:bldP spid="1048768" grpId="0"/>
    </p:bldLst>
  </p:timing>
</p:sld>
</file>

<file path=ppt/tags/tag1.xml><?xml version="1.0" encoding="utf-8"?>
<p:tagLst xmlns:p="http://schemas.openxmlformats.org/presentationml/2006/main">
  <p:tag name="PA" val="v3.0.1"/>
</p:tagLst>
</file>

<file path=ppt/tags/tag10.xml><?xml version="1.0" encoding="utf-8"?>
<p:tagLst xmlns:p="http://schemas.openxmlformats.org/presentationml/2006/main">
  <p:tag name="PA" val="v3.0.1"/>
</p:tagLst>
</file>

<file path=ppt/tags/tag11.xml><?xml version="1.0" encoding="utf-8"?>
<p:tagLst xmlns:p="http://schemas.openxmlformats.org/presentationml/2006/main">
  <p:tag name="PA" val="v3.0.1"/>
</p:tagLst>
</file>

<file path=ppt/tags/tag12.xml><?xml version="1.0" encoding="utf-8"?>
<p:tagLst xmlns:p="http://schemas.openxmlformats.org/presentationml/2006/main">
  <p:tag name="PA" val="v3.0.1"/>
</p:tagLst>
</file>

<file path=ppt/tags/tag13.xml><?xml version="1.0" encoding="utf-8"?>
<p:tagLst xmlns:p="http://schemas.openxmlformats.org/presentationml/2006/main">
  <p:tag name="PA" val="v3.0.1"/>
</p:tagLst>
</file>

<file path=ppt/tags/tag14.xml><?xml version="1.0" encoding="utf-8"?>
<p:tagLst xmlns:p="http://schemas.openxmlformats.org/presentationml/2006/main">
  <p:tag name="PA" val="v3.0.1"/>
</p:tagLst>
</file>

<file path=ppt/tags/tag15.xml><?xml version="1.0" encoding="utf-8"?>
<p:tagLst xmlns:p="http://schemas.openxmlformats.org/presentationml/2006/main">
  <p:tag name="PA" val="v3.0.1"/>
</p:tagLst>
</file>

<file path=ppt/tags/tag16.xml><?xml version="1.0" encoding="utf-8"?>
<p:tagLst xmlns:p="http://schemas.openxmlformats.org/presentationml/2006/main">
  <p:tag name="KSO_WM_TEMPLATE_TOPIC_ID" val="2869567"/>
  <p:tag name="KSO_WM_TEMPLATE_OUTLINE_ID" val="14"/>
  <p:tag name="KSO_WM_TEMPLATE_SCENE_ID" val="1"/>
  <p:tag name="KSO_WM_TEMPLATE_JOB_ID" val="14"/>
  <p:tag name="KSO_WM_TEMPLATE_TOPIC_DEFAULT" val="0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ags/tag9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自定义 3">
      <a:dk1>
        <a:srgbClr val="A2A2A2"/>
      </a:dk1>
      <a:lt1>
        <a:sysClr val="window" lastClr="FFFFFF"/>
      </a:lt1>
      <a:dk2>
        <a:srgbClr val="A2A2A2"/>
      </a:dk2>
      <a:lt2>
        <a:srgbClr val="FFFFFF"/>
      </a:lt2>
      <a:accent1>
        <a:srgbClr val="0070C0"/>
      </a:accent1>
      <a:accent2>
        <a:srgbClr val="00B0F0"/>
      </a:accent2>
      <a:accent3>
        <a:srgbClr val="0070C0"/>
      </a:accent3>
      <a:accent4>
        <a:srgbClr val="00B0F0"/>
      </a:accent4>
      <a:accent5>
        <a:srgbClr val="0070C0"/>
      </a:accent5>
      <a:accent6>
        <a:srgbClr val="00B0F0"/>
      </a:accent6>
      <a:hlink>
        <a:srgbClr val="0070C0"/>
      </a:hlink>
      <a:folHlink>
        <a:srgbClr val="00B0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999</Words>
  <Application>WPS 演示</Application>
  <PresentationFormat/>
  <Paragraphs>179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4" baseType="lpstr">
      <vt:lpstr>Arial</vt:lpstr>
      <vt:lpstr>宋体</vt:lpstr>
      <vt:lpstr>Wingdings</vt:lpstr>
      <vt:lpstr>Roboto Condensed</vt:lpstr>
      <vt:lpstr>造字工房悦圆演示版常规体</vt:lpstr>
      <vt:lpstr>微软雅黑</vt:lpstr>
      <vt:lpstr>Verdana</vt:lpstr>
      <vt:lpstr>Calibri</vt:lpstr>
      <vt:lpstr>Fira Sans SemiBold Italic</vt:lpstr>
      <vt:lpstr>Clear Sans</vt:lpstr>
      <vt:lpstr>Open Sans</vt:lpstr>
      <vt:lpstr>Helvetica Light</vt:lpstr>
      <vt:lpstr>Aller Light</vt:lpstr>
      <vt:lpstr>Helvetica</vt:lpstr>
      <vt:lpstr>MS PGothic</vt:lpstr>
      <vt:lpstr>Neris Thin</vt:lpstr>
      <vt:lpstr>Arial</vt:lpstr>
      <vt:lpstr>站酷高端黑</vt:lpstr>
      <vt:lpstr>Arial Unicode MS</vt:lpstr>
      <vt:lpstr>Segoe Print</vt:lpstr>
      <vt:lpstr>Vrinda</vt:lpstr>
      <vt:lpstr>Malgun Gothic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CHENYING0907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CHENYING0907</dc:title>
  <dc:creator>CHENYING0907</dc:creator>
  <cp:lastModifiedBy>Administrator</cp:lastModifiedBy>
  <cp:revision>1</cp:revision>
  <dcterms:created xsi:type="dcterms:W3CDTF">2018-07-07T02:41:35Z</dcterms:created>
  <dcterms:modified xsi:type="dcterms:W3CDTF">2018-07-07T02:41:36Z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2052-10.1.0.7452</vt:lpwstr>
  </property>
</Properties>
</file>